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4" r:id="rId6"/>
    <p:sldMasterId id="2147483689" r:id="rId7"/>
    <p:sldMasterId id="2147483691" r:id="rId8"/>
    <p:sldMasterId id="2147483704" r:id="rId9"/>
    <p:sldMasterId id="2147483716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</p:sldIdLst>
  <p:sldSz cy="6858000" cx="12192000"/>
  <p:notesSz cx="6858000" cy="9144000"/>
  <p:embeddedFontLst>
    <p:embeddedFont>
      <p:font typeface="Raleway"/>
      <p:regular r:id="rId71"/>
      <p:bold r:id="rId72"/>
      <p:italic r:id="rId73"/>
      <p:boldItalic r:id="rId74"/>
    </p:embeddedFont>
    <p:embeddedFont>
      <p:font typeface="Garamond"/>
      <p:regular r:id="rId75"/>
      <p:bold r:id="rId76"/>
      <p:italic r:id="rId77"/>
      <p:boldItalic r:id="rId78"/>
    </p:embeddedFont>
    <p:embeddedFont>
      <p:font typeface="PT Serif"/>
      <p:regular r:id="rId79"/>
      <p:bold r:id="rId80"/>
      <p:italic r:id="rId81"/>
      <p:boldItalic r:id="rId82"/>
    </p:embeddedFont>
    <p:embeddedFont>
      <p:font typeface="Fira Sans Extra Condensed Medium"/>
      <p:regular r:id="rId83"/>
      <p:bold r:id="rId84"/>
      <p:italic r:id="rId85"/>
      <p:boldItalic r:id="rId86"/>
    </p:embeddedFont>
    <p:embeddedFont>
      <p:font typeface="Fira Sans Extra Condensed SemiBold"/>
      <p:regular r:id="rId87"/>
      <p:bold r:id="rId88"/>
      <p:italic r:id="rId89"/>
      <p:boldItalic r:id="rId90"/>
    </p:embeddedFont>
    <p:embeddedFont>
      <p:font typeface="Roboto"/>
      <p:regular r:id="rId91"/>
      <p:bold r:id="rId92"/>
      <p:italic r:id="rId93"/>
      <p:boldItalic r:id="rId94"/>
    </p:embeddedFont>
    <p:embeddedFont>
      <p:font typeface="Lato"/>
      <p:regular r:id="rId95"/>
      <p:bold r:id="rId96"/>
      <p:italic r:id="rId97"/>
      <p:boldItalic r:id="rId98"/>
    </p:embeddedFont>
    <p:embeddedFont>
      <p:font typeface="Noto Sans"/>
      <p:regular r:id="rId99"/>
      <p:bold r:id="rId100"/>
      <p:italic r:id="rId101"/>
      <p:boldItalic r:id="rId102"/>
    </p:embeddedFont>
    <p:embeddedFont>
      <p:font typeface="Tahoma"/>
      <p:regular r:id="rId103"/>
      <p:bold r:id="rId104"/>
    </p:embeddedFont>
    <p:embeddedFont>
      <p:font typeface="Quattrocento Sans"/>
      <p:regular r:id="rId105"/>
      <p:bold r:id="rId106"/>
      <p:italic r:id="rId107"/>
      <p:boldItalic r:id="rId108"/>
    </p:embeddedFont>
    <p:embeddedFont>
      <p:font typeface="Quicksand"/>
      <p:regular r:id="rId109"/>
      <p:bold r:id="rId110"/>
    </p:embeddedFont>
    <p:embeddedFont>
      <p:font typeface="Fira Sans Extra Condensed"/>
      <p:regular r:id="rId111"/>
      <p:bold r:id="rId112"/>
      <p:italic r:id="rId113"/>
      <p:boldItalic r:id="rId114"/>
    </p:embeddedFont>
    <p:embeddedFont>
      <p:font typeface="Merriweather"/>
      <p:regular r:id="rId115"/>
      <p:bold r:id="rId116"/>
      <p:italic r:id="rId117"/>
      <p:boldItalic r:id="rId118"/>
    </p:embeddedFont>
    <p:embeddedFont>
      <p:font typeface="Open Sans"/>
      <p:regular r:id="rId119"/>
      <p:bold r:id="rId120"/>
      <p:italic r:id="rId121"/>
      <p:boldItalic r:id="rId122"/>
    </p:embeddedFont>
    <p:embeddedFont>
      <p:font typeface="Nunito Sans"/>
      <p:regular r:id="rId123"/>
      <p:bold r:id="rId124"/>
      <p:italic r:id="rId125"/>
      <p:boldItalic r:id="rId1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7" roundtripDataSignature="AMtx7mgz+9NJkFFizy6vQRQTw8lAca0l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68CC277-BCCF-46B5-AC43-DD7889C64A7E}">
  <a:tblStyle styleId="{F68CC277-BCCF-46B5-AC43-DD7889C64A7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43CF09A-D429-4C48-BD76-AADBF2DCA8E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font" Target="fonts/QuattrocentoSans-italic.fntdata"/><Relationship Id="rId106" Type="http://schemas.openxmlformats.org/officeDocument/2006/relationships/font" Target="fonts/QuattrocentoSans-bold.fntdata"/><Relationship Id="rId105" Type="http://schemas.openxmlformats.org/officeDocument/2006/relationships/font" Target="fonts/QuattrocentoSans-regular.fntdata"/><Relationship Id="rId104" Type="http://schemas.openxmlformats.org/officeDocument/2006/relationships/font" Target="fonts/Tahoma-bold.fntdata"/><Relationship Id="rId109" Type="http://schemas.openxmlformats.org/officeDocument/2006/relationships/font" Target="fonts/Quicksand-regular.fntdata"/><Relationship Id="rId108" Type="http://schemas.openxmlformats.org/officeDocument/2006/relationships/font" Target="fonts/QuattrocentoSans-boldItalic.fntdata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3" Type="http://schemas.openxmlformats.org/officeDocument/2006/relationships/font" Target="fonts/Tahoma-regular.fntdata"/><Relationship Id="rId102" Type="http://schemas.openxmlformats.org/officeDocument/2006/relationships/font" Target="fonts/NotoSans-boldItalic.fntdata"/><Relationship Id="rId101" Type="http://schemas.openxmlformats.org/officeDocument/2006/relationships/font" Target="fonts/NotoSans-italic.fntdata"/><Relationship Id="rId100" Type="http://schemas.openxmlformats.org/officeDocument/2006/relationships/font" Target="fonts/NotoSans-bold.fnt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27" Type="http://customschemas.google.com/relationships/presentationmetadata" Target="metadata"/><Relationship Id="rId126" Type="http://schemas.openxmlformats.org/officeDocument/2006/relationships/font" Target="fonts/NunitoSans-boldItalic.fntdata"/><Relationship Id="rId26" Type="http://schemas.openxmlformats.org/officeDocument/2006/relationships/slide" Target="slides/slide15.xml"/><Relationship Id="rId121" Type="http://schemas.openxmlformats.org/officeDocument/2006/relationships/font" Target="fonts/OpenSans-italic.fntdata"/><Relationship Id="rId25" Type="http://schemas.openxmlformats.org/officeDocument/2006/relationships/slide" Target="slides/slide14.xml"/><Relationship Id="rId120" Type="http://schemas.openxmlformats.org/officeDocument/2006/relationships/font" Target="fonts/OpenSans-bold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125" Type="http://schemas.openxmlformats.org/officeDocument/2006/relationships/font" Target="fonts/NunitoSans-italic.fntdata"/><Relationship Id="rId29" Type="http://schemas.openxmlformats.org/officeDocument/2006/relationships/slide" Target="slides/slide18.xml"/><Relationship Id="rId124" Type="http://schemas.openxmlformats.org/officeDocument/2006/relationships/font" Target="fonts/NunitoSans-bold.fntdata"/><Relationship Id="rId123" Type="http://schemas.openxmlformats.org/officeDocument/2006/relationships/font" Target="fonts/NunitoSans-regular.fntdata"/><Relationship Id="rId122" Type="http://schemas.openxmlformats.org/officeDocument/2006/relationships/font" Target="fonts/OpenSans-boldItalic.fntdata"/><Relationship Id="rId95" Type="http://schemas.openxmlformats.org/officeDocument/2006/relationships/font" Target="fonts/Lato-regular.fntdata"/><Relationship Id="rId94" Type="http://schemas.openxmlformats.org/officeDocument/2006/relationships/font" Target="fonts/Roboto-boldItalic.fntdata"/><Relationship Id="rId97" Type="http://schemas.openxmlformats.org/officeDocument/2006/relationships/font" Target="fonts/Lato-italic.fntdata"/><Relationship Id="rId96" Type="http://schemas.openxmlformats.org/officeDocument/2006/relationships/font" Target="fonts/Lato-bold.fntdata"/><Relationship Id="rId11" Type="http://schemas.openxmlformats.org/officeDocument/2006/relationships/notesMaster" Target="notesMasters/notesMaster1.xml"/><Relationship Id="rId99" Type="http://schemas.openxmlformats.org/officeDocument/2006/relationships/font" Target="fonts/NotoSans-regular.fntdata"/><Relationship Id="rId10" Type="http://schemas.openxmlformats.org/officeDocument/2006/relationships/slideMaster" Target="slideMasters/slideMaster7.xml"/><Relationship Id="rId98" Type="http://schemas.openxmlformats.org/officeDocument/2006/relationships/font" Target="fonts/Lato-boldItalic.fnt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font" Target="fonts/Roboto-regular.fntdata"/><Relationship Id="rId90" Type="http://schemas.openxmlformats.org/officeDocument/2006/relationships/font" Target="fonts/FiraSansExtraCondensedSemiBold-boldItalic.fntdata"/><Relationship Id="rId93" Type="http://schemas.openxmlformats.org/officeDocument/2006/relationships/font" Target="fonts/Roboto-italic.fntdata"/><Relationship Id="rId92" Type="http://schemas.openxmlformats.org/officeDocument/2006/relationships/font" Target="fonts/Roboto-bold.fntdata"/><Relationship Id="rId118" Type="http://schemas.openxmlformats.org/officeDocument/2006/relationships/font" Target="fonts/Merriweather-boldItalic.fntdata"/><Relationship Id="rId117" Type="http://schemas.openxmlformats.org/officeDocument/2006/relationships/font" Target="fonts/Merriweather-italic.fntdata"/><Relationship Id="rId116" Type="http://schemas.openxmlformats.org/officeDocument/2006/relationships/font" Target="fonts/Merriweather-bold.fntdata"/><Relationship Id="rId115" Type="http://schemas.openxmlformats.org/officeDocument/2006/relationships/font" Target="fonts/Merriweather-regular.fntdata"/><Relationship Id="rId119" Type="http://schemas.openxmlformats.org/officeDocument/2006/relationships/font" Target="fonts/OpenSans-regular.fntdata"/><Relationship Id="rId15" Type="http://schemas.openxmlformats.org/officeDocument/2006/relationships/slide" Target="slides/slide4.xml"/><Relationship Id="rId110" Type="http://schemas.openxmlformats.org/officeDocument/2006/relationships/font" Target="fonts/Quicksand-bold.fntdata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font" Target="fonts/FiraSansExtraCondensed-boldItalic.fntdata"/><Relationship Id="rId18" Type="http://schemas.openxmlformats.org/officeDocument/2006/relationships/slide" Target="slides/slide7.xml"/><Relationship Id="rId113" Type="http://schemas.openxmlformats.org/officeDocument/2006/relationships/font" Target="fonts/FiraSansExtraCondensed-italic.fntdata"/><Relationship Id="rId112" Type="http://schemas.openxmlformats.org/officeDocument/2006/relationships/font" Target="fonts/FiraSansExtraCondensed-bold.fntdata"/><Relationship Id="rId111" Type="http://schemas.openxmlformats.org/officeDocument/2006/relationships/font" Target="fonts/FiraSansExtraCondensed-regular.fntdata"/><Relationship Id="rId84" Type="http://schemas.openxmlformats.org/officeDocument/2006/relationships/font" Target="fonts/FiraSansExtraCondensedMedium-bold.fntdata"/><Relationship Id="rId83" Type="http://schemas.openxmlformats.org/officeDocument/2006/relationships/font" Target="fonts/FiraSansExtraCondensedMedium-regular.fntdata"/><Relationship Id="rId86" Type="http://schemas.openxmlformats.org/officeDocument/2006/relationships/font" Target="fonts/FiraSansExtraCondensedMedium-boldItalic.fntdata"/><Relationship Id="rId85" Type="http://schemas.openxmlformats.org/officeDocument/2006/relationships/font" Target="fonts/FiraSansExtraCondensedMedium-italic.fntdata"/><Relationship Id="rId88" Type="http://schemas.openxmlformats.org/officeDocument/2006/relationships/font" Target="fonts/FiraSansExtraCondensedSemiBold-bold.fntdata"/><Relationship Id="rId87" Type="http://schemas.openxmlformats.org/officeDocument/2006/relationships/font" Target="fonts/FiraSansExtraCondensedSemiBold-regular.fntdata"/><Relationship Id="rId89" Type="http://schemas.openxmlformats.org/officeDocument/2006/relationships/font" Target="fonts/FiraSansExtraCondensedSemiBold-italic.fntdata"/><Relationship Id="rId80" Type="http://schemas.openxmlformats.org/officeDocument/2006/relationships/font" Target="fonts/PTSerif-bold.fntdata"/><Relationship Id="rId82" Type="http://schemas.openxmlformats.org/officeDocument/2006/relationships/font" Target="fonts/PTSerif-boldItalic.fntdata"/><Relationship Id="rId81" Type="http://schemas.openxmlformats.org/officeDocument/2006/relationships/font" Target="fonts/PTSerif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Raleway-italic.fntdata"/><Relationship Id="rId72" Type="http://schemas.openxmlformats.org/officeDocument/2006/relationships/font" Target="fonts/Raleway-bold.fntdata"/><Relationship Id="rId75" Type="http://schemas.openxmlformats.org/officeDocument/2006/relationships/font" Target="fonts/Garamond-regular.fntdata"/><Relationship Id="rId74" Type="http://schemas.openxmlformats.org/officeDocument/2006/relationships/font" Target="fonts/Raleway-boldItalic.fntdata"/><Relationship Id="rId77" Type="http://schemas.openxmlformats.org/officeDocument/2006/relationships/font" Target="fonts/Garamond-italic.fntdata"/><Relationship Id="rId76" Type="http://schemas.openxmlformats.org/officeDocument/2006/relationships/font" Target="fonts/Garamond-bold.fntdata"/><Relationship Id="rId79" Type="http://schemas.openxmlformats.org/officeDocument/2006/relationships/font" Target="fonts/PTSerif-regular.fntdata"/><Relationship Id="rId78" Type="http://schemas.openxmlformats.org/officeDocument/2006/relationships/font" Target="fonts/Garamond-boldItalic.fntdata"/><Relationship Id="rId71" Type="http://schemas.openxmlformats.org/officeDocument/2006/relationships/font" Target="fonts/Raleway-regular.fntdata"/><Relationship Id="rId70" Type="http://schemas.openxmlformats.org/officeDocument/2006/relationships/slide" Target="slides/slide59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733907683624838E-2"/>
          <c:y val="3.0506483076806989E-2"/>
          <c:w val="0.97388414055080719"/>
          <c:h val="0.91311216429699837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Histórico de Ataques em Escolas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elete val="1"/>
          </c:dLbls>
          <c:cat>
            <c:numRef>
              <c:f>Planilha1!$A$2:$A$23</c:f>
              <c:numCache>
                <c:formatCode>General</c:formatCode>
                <c:ptCount val="2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</c:numCache>
            </c:numRef>
          </c:cat>
          <c:val>
            <c:numRef>
              <c:f>Planilha1!$B$2:$B$23</c:f>
              <c:numCache>
                <c:formatCode>General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1</c:v>
                </c:pt>
                <c:pt idx="17">
                  <c:v>3</c:v>
                </c:pt>
                <c:pt idx="18">
                  <c:v>0</c:v>
                </c:pt>
                <c:pt idx="19">
                  <c:v>1</c:v>
                </c:pt>
                <c:pt idx="20">
                  <c:v>10</c:v>
                </c:pt>
                <c:pt idx="21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3A-4A51-97C3-5E71BA7BCD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2680127"/>
        <c:axId val="672669727"/>
      </c:lineChart>
      <c:catAx>
        <c:axId val="6726801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2669727"/>
        <c:crosses val="autoZero"/>
        <c:auto val="0"/>
        <c:lblAlgn val="ctr"/>
        <c:lblOffset val="100"/>
        <c:noMultiLvlLbl val="1"/>
      </c:catAx>
      <c:valAx>
        <c:axId val="6726697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2680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17178566908155E-2"/>
          <c:y val="5.6065992667481392E-2"/>
          <c:w val="0.92585960000170919"/>
          <c:h val="0.83926168697305237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Planilha1!$A$2:$A$18</c:f>
              <c:strCache>
                <c:ptCount val="17"/>
                <c:pt idx="0">
                  <c:v>Fev</c:v>
                </c:pt>
                <c:pt idx="1">
                  <c:v>Mar</c:v>
                </c:pt>
                <c:pt idx="2">
                  <c:v>Abr</c:v>
                </c:pt>
                <c:pt idx="3">
                  <c:v>Mai</c:v>
                </c:pt>
                <c:pt idx="4">
                  <c:v>Jun</c:v>
                </c:pt>
                <c:pt idx="5">
                  <c:v>Jul</c:v>
                </c:pt>
                <c:pt idx="6">
                  <c:v>Ago</c:v>
                </c:pt>
                <c:pt idx="7">
                  <c:v>Set</c:v>
                </c:pt>
                <c:pt idx="8">
                  <c:v>Out</c:v>
                </c:pt>
                <c:pt idx="9">
                  <c:v>Nov</c:v>
                </c:pt>
                <c:pt idx="10">
                  <c:v>Dez</c:v>
                </c:pt>
                <c:pt idx="11">
                  <c:v>Jan</c:v>
                </c:pt>
                <c:pt idx="12">
                  <c:v>Fev</c:v>
                </c:pt>
                <c:pt idx="13">
                  <c:v>Mar</c:v>
                </c:pt>
                <c:pt idx="14">
                  <c:v>Abr</c:v>
                </c:pt>
                <c:pt idx="15">
                  <c:v>Mai</c:v>
                </c:pt>
                <c:pt idx="16">
                  <c:v>Jun</c:v>
                </c:pt>
              </c:strCache>
            </c:strRef>
          </c:cat>
          <c:val>
            <c:numRef>
              <c:f>Planilha1!$B$2:$B$18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C3-4150-8317-F02CA6EF5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2841807"/>
        <c:axId val="702819759"/>
      </c:lineChart>
      <c:catAx>
        <c:axId val="702841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02819759"/>
        <c:crosses val="autoZero"/>
        <c:auto val="1"/>
        <c:lblAlgn val="ctr"/>
        <c:lblOffset val="100"/>
        <c:noMultiLvlLbl val="0"/>
      </c:catAx>
      <c:valAx>
        <c:axId val="7028197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2841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baseline="0" dirty="0">
                <a:latin typeface="+mj-lt"/>
              </a:rPr>
              <a:t>Tipo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arma</a:t>
            </a:r>
            <a:r>
              <a:rPr lang="en-US" sz="2000" dirty="0">
                <a:latin typeface="+mj-lt"/>
              </a:rPr>
              <a:t> que </a:t>
            </a:r>
            <a:r>
              <a:rPr lang="en-US" sz="2000" dirty="0" err="1">
                <a:latin typeface="+mj-lt"/>
              </a:rPr>
              <a:t>causou</a:t>
            </a:r>
            <a:r>
              <a:rPr lang="en-US" sz="2000" dirty="0">
                <a:latin typeface="+mj-lt"/>
              </a:rPr>
              <a:t> as </a:t>
            </a:r>
            <a:r>
              <a:rPr lang="en-US" sz="2000" dirty="0" err="1">
                <a:latin typeface="+mj-lt"/>
              </a:rPr>
              <a:t>mortes</a:t>
            </a:r>
            <a:endParaRPr lang="en-US" sz="2000" dirty="0">
              <a:latin typeface="+mj-lt"/>
            </a:endParaRPr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E1-4845-B25E-84AA5CC0013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E1-4845-B25E-84AA5CC00132}"/>
              </c:ext>
            </c:extLst>
          </c:dPt>
          <c:dLbls>
            <c:dLbl>
              <c:idx val="0"/>
              <c:layout>
                <c:manualLayout>
                  <c:x val="0"/>
                  <c:y val="-0.14814814814814814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50800" dir="5400000" algn="ctr" rotWithShape="0">
                    <a:sysClr val="windowText" lastClr="000000"/>
                  </a:outerShdw>
                  <a:softEdge rad="635000"/>
                </a:effectLst>
              </c:spPr>
              <c:txPr>
                <a:bodyPr rot="6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accentCallout2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BE1-4845-B25E-84AA5CC00132}"/>
                </c:ext>
              </c:extLst>
            </c:dLbl>
            <c:dLbl>
              <c:idx val="1"/>
              <c:layout>
                <c:manualLayout>
                  <c:x val="1.7892506335739993E-3"/>
                  <c:y val="8.2981824879161947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50800" dir="5400000" algn="ctr" rotWithShape="0">
                    <a:sysClr val="windowText" lastClr="000000"/>
                  </a:outerShdw>
                  <a:softEdge rad="635000"/>
                </a:effectLst>
              </c:spPr>
              <c:txPr>
                <a:bodyPr rot="6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accentCallout2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2.2377431647329193E-2"/>
                      <c:h val="4.67615484258791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BE1-4845-B25E-84AA5CC00132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>
                <a:outerShdw blurRad="50800" dist="50800" dir="5400000" algn="ctr" rotWithShape="0">
                  <a:sysClr val="windowText" lastClr="000000"/>
                </a:outerShdw>
                <a:softEdge rad="635000"/>
              </a:effectLst>
            </c:spPr>
            <c:txPr>
              <a:bodyPr rot="6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accentCallout2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Planilha1!$A$2:$A$3</c:f>
              <c:strCache>
                <c:ptCount val="2"/>
                <c:pt idx="0">
                  <c:v>ARMA DE FOGO</c:v>
                </c:pt>
                <c:pt idx="1">
                  <c:v>FACA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32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E1-4845-B25E-84AA5CC00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witter.com/Lessorbetter_/status/1622751552623501319" TargetMode="External"/><Relationship Id="rId3" Type="http://schemas.openxmlformats.org/officeDocument/2006/relationships/hyperlink" Target="https://twitter.com/Lessorbetter_/status/1622751552623501319" TargetMode="External"/><Relationship Id="rId4" Type="http://schemas.openxmlformats.org/officeDocument/2006/relationships/hyperlink" Target="https://www.isdglobal.org/isd-in-the-news/far-right-gamers-on-steam-and-discord-an-unchecked-and-uncensored-community/" TargetMode="External"/><Relationship Id="rId5" Type="http://schemas.openxmlformats.org/officeDocument/2006/relationships/hyperlink" Target="https://www.isdglobal.org/isd-publications/gaming-and-extremism-the-extreme-right-on-discord/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witter.com/Lessorbetter_/status/1622751552623501319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shingtonian.com/2019/05/05/what-happened-after-my-13-year-old-son-joined-the-alt-right/?utm_campaign=oqel&amp;utm_source=Newsletter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ftp.iza.org/dp11900.pdf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shingtonpost.com/education/interactive/school-shootings-database/" TargetMode="External"/><Relationship Id="rId3" Type="http://schemas.openxmlformats.org/officeDocument/2006/relationships/hyperlink" Target="https://youtu.be/QR4lf2K7rFs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shingtonpost.com/education/interactive/school-shootings-database/" TargetMode="External"/><Relationship Id="rId3" Type="http://schemas.openxmlformats.org/officeDocument/2006/relationships/hyperlink" Target="https://youtu.be/QR4lf2K7rFs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shingtonpost.com/education/interactive/school-shootings-database/" TargetMode="External"/><Relationship Id="rId3" Type="http://schemas.openxmlformats.org/officeDocument/2006/relationships/hyperlink" Target="https://doi.org/10.26300/heqx-rc69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ovaescola.org.br/conteudo/672/o-convivio-na-escola-precisa-ser-estudado-e-planejado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direct.com/science/journal/03623319" TargetMode="External"/><Relationship Id="rId3" Type="http://schemas.openxmlformats.org/officeDocument/2006/relationships/hyperlink" Target="https://www.sciencedirect.com/science/journal/03623319/49/3" TargetMode="External"/><Relationship Id="rId4" Type="http://schemas.openxmlformats.org/officeDocument/2006/relationships/hyperlink" Target="https://www.sciencedirect.com/science/article/abs/pii/S0362331911001558" TargetMode="External"/><Relationship Id="rId5" Type="http://schemas.openxmlformats.org/officeDocument/2006/relationships/hyperlink" Target="https://www.secretservice.gov/data/protection/ntac/ssi_final_report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VINHA, T., GARCIA, C. et al. Ataques de violência extrema em escolas no Brasil. Relatório. Idea/Unicamp. Gepem , Unesp/Unicamp.  2023</a:t>
            </a:r>
            <a:endParaRPr/>
          </a:p>
        </p:txBody>
      </p:sp>
      <p:sp>
        <p:nvSpPr>
          <p:cNvPr id="470" name="Google Shape;47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2" name="Google Shape;98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o retorno de vida à uma ordem social hierarquizada por gênero - Papéis tradicionais e rígidos de gênero em contraposição aos avanços dos direitos civis das mulheres</a:t>
            </a:r>
            <a:endParaRPr sz="10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0" name="Google Shape;99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https://twitter.com/Machado___0</a:t>
            </a:r>
            <a:endParaRPr/>
          </a:p>
        </p:txBody>
      </p:sp>
      <p:sp>
        <p:nvSpPr>
          <p:cNvPr id="991" name="Google Shape;99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9" name="Google Shape;99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Roboto"/>
              <a:buNone/>
            </a:pPr>
            <a:r>
              <a:rPr lang="pt-BR" sz="18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https://asoftclick.com/best-gaming-chat-apps/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Roboto"/>
              <a:buNone/>
            </a:pPr>
            <a:r>
              <a:rPr lang="pt-BR" sz="18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https://twitter.com/Lessorbetter_/status/1622751552623501319</a:t>
            </a:r>
            <a:endParaRPr sz="1800" u="sng">
              <a:solidFill>
                <a:srgbClr val="0563C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u="sng">
                <a:solidFill>
                  <a:schemeClr val="hlink"/>
                </a:solidFill>
                <a:hlinkClick r:id="rId4"/>
              </a:rPr>
              <a:t>https://www.isdglobal.org/isd-in-the-news/far-right-gamers-on-steam-and-discord-an-unchecked-and-uncensored-community/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u="sng">
                <a:solidFill>
                  <a:schemeClr val="hlink"/>
                </a:solidFill>
                <a:hlinkClick r:id="rId5"/>
              </a:rPr>
              <a:t>https://www.isdglobal.org/isd-publications/gaming-and-extremism-the-extreme-right-on-discord/</a:t>
            </a:r>
            <a:r>
              <a:rPr lang="pt-BR" sz="2800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https://www.un.org/counterterrorism/sites/www.un.org.counterterrorism/files/221005_research_launch_on_gaming_ve.pdf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7" name="Google Shape;100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2" name="Google Shape;102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Roboto"/>
              <a:buNone/>
            </a:pPr>
            <a:r>
              <a:rPr lang="pt-BR" sz="18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https://twitter.com/Lessorbetter_/status/1622751552623501319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1" name="Google Shape;103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Relatório  sobre  a  comunidade  brasileira  de  glorificação  de  assassinos,  atiradores escolares e supremacistas brancos (AAS) nas plataformas  TikTok  e  Twitter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11 de  abril  de  2023  Sofia  Schurig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Relatório  sobre  a  comunidade  brasileira  de  glorificação  de  assassinos,  atiradores escolares e supremacistas brancos (AAS) nas plataformas  TikTok  e  Twitter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relação com o neonazismo,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neofascismo e o extremismo de direita na totalidade. Entre outubro e novembro 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2022, a autora monitorou 46 canais neonazistas na plataforma Telegram para uma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Reportagem  publicada no site Núcleo Jornalismo.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Além de conteúdo extremista, de apologia ao neonazismo e fomentando discurso 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ódio, também foram identificadas mensagens de apologia/incentivo aos tiroteios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escolares, sobretudo quando as vítimas eram mulheres, pessoas não brancas ou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 deficiência.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Foi observado que a comunidade AAS no Twitter está intrinsecamente ligada 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outras subcomunidades online: gore (#goretwt), transtornos alimentares (#edtwt) 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automutilação (#shtwt). 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0" name="Google Shape;104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3" name="Google Shape;105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https://es360.com.br/justica-diz-que-ataque-em-escolas-de-aracruz-foi-motivado-por-ideologia-nazista/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1" name="Google Shape;106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4" name="Google Shape;108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https://ohoje.com/noticia/cidades/n/1454915/t/atentados-o-que-se-sabe-sobre-o-atirador-de-16-anos/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Foto reprodução do vídeo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9" name="Google Shape;109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Times New Roman"/>
              <a:buNone/>
            </a:pPr>
            <a:r>
              <a:rPr b="0" i="0" lang="pt-BR" sz="1200" u="none" cap="none" strike="noStrike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*Anuário Brasileiro de Segurança Pública e </a:t>
            </a:r>
            <a:r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Instituto Sou da Paz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sz="1200"/>
              <a:t>TOWERS, Sherry et al.. Contagion in Mass Killings and School Shootings. PLoS ONE, v.10, n.7. 2015. Disponível em: https://doi.org/10.1371/journal.pone.0117259.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9" name="Google Shape;110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</a:pPr>
            <a:r>
              <a:rPr lang="pt-BR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Realengo, Goiânia, Medianeira, Suzano, Charqueadas, Americana, Saquarema, Rio de Janeiro , Vitória, Barreiras, Sobral, Aracruz, Monte Mor, S. Paulo (Vila Sonia), Rio de Janeiro (Gávea), Manaus, Santa </a:t>
            </a:r>
            <a:r>
              <a:rPr b="0" lang="pt-BR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Teresa </a:t>
            </a:r>
            <a:r>
              <a:rPr b="0" lang="pt-BR"/>
              <a:t>de Goiás , Farias de Brito e Cambé.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pt-BR" u="sng">
                <a:solidFill>
                  <a:schemeClr val="hlink"/>
                </a:solidFill>
                <a:hlinkClick r:id="rId2"/>
              </a:rPr>
              <a:t>https://www.washingtonian.com/2019/05/05/what-happened-after-my-13-year-old-son-joined-the-alt-right/?utm_campaign=oqel&amp;utm_source=Newsletter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>
                <a:solidFill>
                  <a:srgbClr val="9B9B9B"/>
                </a:solidFill>
                <a:latin typeface="Open Sans"/>
                <a:ea typeface="Open Sans"/>
                <a:cs typeface="Open Sans"/>
                <a:sym typeface="Open Sans"/>
              </a:rPr>
              <a:t>Photo-illustration by C.J. Burton.</a:t>
            </a:r>
            <a:endParaRPr/>
          </a:p>
        </p:txBody>
      </p:sp>
      <p:sp>
        <p:nvSpPr>
          <p:cNvPr id="1110" name="Google Shape;1110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0" name="Google Shape;112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Michael Jetter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Jay K. Walker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“The effect of media coverage on mass shootings”  - aponta uma </a:t>
            </a:r>
            <a:r>
              <a:rPr lang="pt-BR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/>
              </a:rPr>
              <a:t>relação estatística entre a cobertura da mídia de massacres e a ocorrência de casos semelhantes nos Estados Unidos</a:t>
            </a: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. Segundo os autores, a cobertura jornalística pode desencadear até três massacres na semana subsequente.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1" name="Google Shape;113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https://pt.memedroid.com/memes/detail/2525963/Aiiiin-errado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https://www.isdglobal.org/explainers/memes-the-extreme-right-wing/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https://archive.4plebs.org/pol/thread/106115781/#106117375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https://offhumor.wordpress.com/2017/07/05/como-seria-o-namoro-de-um-nazista-e-uma-judia-hj-em-dia/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https://twitter.com/fantagraphics/status/775825899685937153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>
                <a:solidFill>
                  <a:srgbClr val="B1B5BE"/>
                </a:solidFill>
                <a:latin typeface="Open Sans"/>
                <a:ea typeface="Open Sans"/>
                <a:cs typeface="Open Sans"/>
                <a:sym typeface="Open Sans"/>
              </a:rPr>
              <a:t>Foto: Fernando Madeira/Rede Gazeta</a:t>
            </a:r>
            <a:endParaRPr/>
          </a:p>
        </p:txBody>
      </p:sp>
      <p:sp>
        <p:nvSpPr>
          <p:cNvPr id="520" name="Google Shape;52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6" name="Google Shape;115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https://www.correio24horas.com.br/noticia/nid/aluno-que-fez-ameacas-em-escola-diz-que-foi-chantageado-em-app/</a:t>
            </a:r>
            <a:endParaRPr/>
          </a:p>
        </p:txBody>
      </p:sp>
      <p:sp>
        <p:nvSpPr>
          <p:cNvPr id="1157" name="Google Shape;1157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4" name="Google Shape;116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Quattrocento Sans"/>
              <a:buNone/>
            </a:pPr>
            <a:r>
              <a:rPr lang="pt-BR" sz="1200">
                <a:solidFill>
                  <a:srgbClr val="11111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OLIVEIRA, Letícia; COSTA, Paola; AZEVEDO, Tatiana. Monitoramento das ameaças massivas de ataques às escolas e universidades: o papel das subcomunidades online que cultuam atiradores em escolas e sua relação com os boatos que produziram pânico generalizado no Brasil a partir do dia 09/04/2023. Rio de Janeiro: Lupa em parceria com a Escola de Comunicação, Mídia e Informação da Fundação Getúlio Vargas (ECMI-FGV) e FGV Direito Rio, 2023.</a:t>
            </a:r>
            <a:r>
              <a:rPr lang="pt-BR" sz="12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5" name="Google Shape;117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https://github.com/washingtonpost/data-school-shootings/blob/master/school-shootings-data.csv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https://www.washingtonpost.com/education/interactive/school-shootings-database/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Vídeo: </a:t>
            </a:r>
            <a:endParaRPr/>
          </a:p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F0F0F"/>
                </a:solidFill>
                <a:latin typeface="Calibri"/>
                <a:ea typeface="Calibri"/>
                <a:cs typeface="Calibri"/>
                <a:sym typeface="Calibri"/>
              </a:rPr>
              <a:t>Every School Shooting Since Trump Took Office (Todos os tiroteios em escolas desde que Tump assumiu o cargo)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https://youtu.be/QR4lf2K7rFs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8" name="Google Shape;118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https://github.com/washingtonpost/data-school-shootings/blob/master/school-shootings-data.csv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https://www.washingtonpost.com/education/interactive/school-shootings-database/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Vídeo: </a:t>
            </a:r>
            <a:endParaRPr/>
          </a:p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F0F0F"/>
                </a:solidFill>
                <a:latin typeface="Calibri"/>
                <a:ea typeface="Calibri"/>
                <a:cs typeface="Calibri"/>
                <a:sym typeface="Calibri"/>
              </a:rPr>
              <a:t>Every School Shooting Since Trump Took Office (Todos os tiroteios em escolas desde que Tump assumiu o cargo)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https://youtu.be/QR4lf2K7rFs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6" name="Google Shape;119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3" name="Google Shape;122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Shutterstock</a:t>
            </a:r>
            <a:endParaRPr/>
          </a:p>
        </p:txBody>
      </p:sp>
      <p:sp>
        <p:nvSpPr>
          <p:cNvPr id="1224" name="Google Shape;1224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0" name="Google Shape;123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https://www.metropoles.com/brasil/cameras-detectores-de-metal-e-pms-veja-medidas-adotadas-por-estados-apos-ataques-em-escolas</a:t>
            </a:r>
            <a:endParaRPr/>
          </a:p>
        </p:txBody>
      </p:sp>
      <p:sp>
        <p:nvSpPr>
          <p:cNvPr id="1231" name="Google Shape;1231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9" name="Google Shape;123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Primeiro ataque foi em Grover Cleveland Elementary School – 1979 - morreram  2 pessoas (o diretor e o zelador) e atingiu 8 crianças e 1 policial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Brenda Ahn Spencer - 17 anos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https://github.com/washingtonpost/data-school-shootings/blob/master/school-shootings-data.csv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https://www.washingtonpost.com/education/interactive/school-shootings-database/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>
                <a:solidFill>
                  <a:srgbClr val="211F1F"/>
                </a:solidFill>
                <a:latin typeface="Nunito Sans"/>
                <a:ea typeface="Nunito Sans"/>
                <a:cs typeface="Nunito Sans"/>
                <a:sym typeface="Nunito Sans"/>
              </a:rPr>
              <a:t>Foto: Getty Images / BBC News Brasil</a:t>
            </a:r>
            <a:br>
              <a:rPr lang="pt-BR"/>
            </a:b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PETERSON J, DENSLEY J, ERICKSON G. Presence of Armed School Officials and Fatal and Nonfatal Gunshot Injuries During Mass School Shootings, United States, 1980-2019. JAMA Netw Open. 2021;4(2):e2037394. doi:10.1001/jamanetworkopen.2020.37394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LIVINGSTON, M. D.; ROSSHEIM, M. E.; HALL, K. S. A Descriptive Analysis of School and School Shooter Characteristics and the Severity of School Shootings in the United States, 1999 e 2018. </a:t>
            </a:r>
            <a:r>
              <a:rPr b="1"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Journal of Adolescent Health,</a:t>
            </a:r>
            <a:r>
              <a:rPr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v. 64, p. 797-799, 2019.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SORENSEN, L. C., ACOSTA, M. A.,  ENGBERG, J., BUSHWAY, S. D. The Thin Blue Line in Schools: New Evidence on School-Based Policing Across the U.S. </a:t>
            </a:r>
            <a:r>
              <a:rPr b="1"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EdWorkingPaper</a:t>
            </a:r>
            <a:r>
              <a:rPr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21-476. Retrieved from Annenberg Institute at Brown University, 2023. </a:t>
            </a:r>
            <a:r>
              <a:rPr lang="pt-BR" sz="12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https://doi.org/10.26300/heqx-rc69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https://www.chds.us/sssc/charts-graphs/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@Reuters/Ueslei Marcelino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pt-BR" sz="1800">
                <a:latin typeface="Times New Roman"/>
                <a:ea typeface="Times New Roman"/>
                <a:cs typeface="Times New Roman"/>
                <a:sym typeface="Times New Roman"/>
              </a:rPr>
              <a:t>Considera-se arma como “artefato que tem por objetivo </a:t>
            </a:r>
            <a:r>
              <a:rPr lang="pt-BR" sz="1800">
                <a:latin typeface="Arial"/>
                <a:ea typeface="Arial"/>
                <a:cs typeface="Arial"/>
                <a:sym typeface="Arial"/>
              </a:rPr>
              <a:t>causar dano, permanente ou não, a seres vivos e coisas”. Art. 3°, IX, do Decreto nº 3.665, de 20/11/2000.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6" name="Google Shape;126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pt-BR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7" name="Google Shape;127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http://www.idea.unicamp.br/grupos-tematicos/grupo-etica-diversidade-e-democracia-na-escola-publica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6" name="Google Shape;128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 escola pode ser cenário de violência, mas também é um espaço privilegiado de prevenção de conflitos, agressões e ataques.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pt-BR">
                <a:solidFill>
                  <a:srgbClr val="777777"/>
                </a:solidFill>
                <a:latin typeface="Lato"/>
                <a:ea typeface="Lato"/>
                <a:cs typeface="Lato"/>
                <a:sym typeface="Lato"/>
              </a:rPr>
              <a:t>Foto: Anderson Coelho/AFP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Para isso, ela precisa ser um território de promoção de boa convivência, marcado pela qualidade das relações. Isso é possível por meio de ações concretas voltadas para a melhoria da convivência, desenvolvidas a partir das necessidades e da realidade de cada escola – o que é política pública em países como </a:t>
            </a:r>
            <a:r>
              <a:rPr lang="pt-BR" u="sng">
                <a:solidFill>
                  <a:srgbClr val="0166FF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 Espanha, onde cada escola tem de elaborar um plano de convivência com objetivos e ações concretas a serem implementadas</a:t>
            </a:r>
            <a:r>
              <a:rPr lang="pt-BR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Nidich, S., Mjasiri, S., Nidich, R., Rainforth, M., Grant, J., Valosek, L., … &amp; Zigler, R. (2011). Academic achievement and transcendental meditation: A study with at- risk urban middle school students. Education, 131, 556-564.</a:t>
            </a:r>
            <a:endParaRPr/>
          </a:p>
        </p:txBody>
      </p:sp>
      <p:sp>
        <p:nvSpPr>
          <p:cNvPr id="1287" name="Google Shape;1287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3" name="Google Shape;129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58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"/>
              <a:buNone/>
            </a:pPr>
            <a:r>
              <a:rPr b="0" i="0" lang="pt-BR">
                <a:latin typeface="Noto Sans"/>
                <a:ea typeface="Noto Sans"/>
                <a:cs typeface="Noto Sans"/>
                <a:sym typeface="Noto Sans"/>
              </a:rPr>
              <a:t>AMARAL NUNES, C. . A. .; VINHA, T. P. .; CAMPOS, S. B. Processos responsivos no desenho, implementação e avaliação de programas na área da melhoria da qualidade da convivência escolar. </a:t>
            </a:r>
            <a:r>
              <a:rPr b="1" i="0" lang="pt-BR">
                <a:latin typeface="Noto Sans"/>
                <a:ea typeface="Noto Sans"/>
                <a:cs typeface="Noto Sans"/>
                <a:sym typeface="Noto Sans"/>
              </a:rPr>
              <a:t>Revista on line de Política e Gestão Educacional</a:t>
            </a:r>
            <a:r>
              <a:rPr b="0" i="0" lang="pt-BR">
                <a:latin typeface="Noto Sans"/>
                <a:ea typeface="Noto Sans"/>
                <a:cs typeface="Noto Sans"/>
                <a:sym typeface="Noto Sans"/>
              </a:rPr>
              <a:t>, Araraquara, v. 26, n. esp.3, p. e022099, 2022. DOI: 10.22633/rpge.v26iesp.3.16960. Disponível em: https://periodicos.fclar.unesp.br/rpge/article/view/16960.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1" name="Google Shape;130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2" name="Google Shape;131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6" name="Google Shape;133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Fotos Programa de Convivência Ética na escola – GEPEM-Unesp/Unicamp</a:t>
            </a:r>
            <a:endParaRPr/>
          </a:p>
        </p:txBody>
      </p:sp>
      <p:sp>
        <p:nvSpPr>
          <p:cNvPr id="1337" name="Google Shape;1337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5" name="Google Shape;134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Foto Programa de Convivência Ética na escola – GEPEM-Unesp/Unicamp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Estaduais: 1) Taiuva, 2) Cariacica, 3) Santa Rita (PB), 4) Alexania (GO) 5) Suzano,SP  6) Charqueada, RS 7) Caraí (MG), 8)Sobral, 9)Aracruz, 10) Ipaussu , 11) São Paulo (Vila Sonia), 12) Santa Tereza de Goias, GO 13) Farias de Brito, CE, 14) Cambé, PR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Municipais: 1) Realengo,RJ 2) São Caetano Sul 3) Medianeira,PR 4) Saquarema, RJ, 5) Rio de Janeiro 6) Vitória, 7) Barreiras, 8) Morro do Chapeu, 9) Mesquita , 10) Monte Mor,  11) Rio de Janeiro (Gávea) e 12) Campo Grande, 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Particulares:  1) Salvador, 2) Goiania, 3) Americana, 4) São Paulo, 5) Aracruz e 6) Manaus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*Uma creche municipal, Gente Inocente, em Janaúba, MG, 05/10/2017; uma creche particular, Cantinho Bom Pastor, em Blumenau, SC, 05/04/2023, e a escola municipal, </a:t>
            </a:r>
            <a:r>
              <a:rPr b="0" i="0" lang="pt-BR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CEI </a:t>
            </a:r>
            <a:r>
              <a:rPr lang="pt-BR"/>
              <a:t> Pró-infância e Aquarela em Saudades, SC, em 04/05/2021</a:t>
            </a:r>
            <a:endParaRPr/>
          </a:p>
        </p:txBody>
      </p:sp>
      <p:sp>
        <p:nvSpPr>
          <p:cNvPr id="538" name="Google Shape;53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4" name="Google Shape;1354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Fotos Programa de Convivência Ética na escola – GEPEM-Unesp/Unicamp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7" name="Google Shape;1367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Fotos Programa de Convivência Ética na escola – GEPEM-Unesp/Unicamp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6" name="Google Shape;137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5" name="Google Shape;1385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Fotos Programa de Convivência Ética na escola – GEPEM-Unesp/Unicamp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4" name="Google Shape;1414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Fotos Programa de Convivência Ética na escola – GEPEM-Unesp/Unicamp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6" name="Google Shape;1436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Fotos Programa de Convivência Ética na escola – GEPEM-Unesp/Unicamp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4" name="Google Shape;1444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7" name="Google Shape;92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crimes ocorrem em locais públicos, com quatro ou mais vítimas aleatórias e resultam em mortes próximas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2"/>
              </a:rPr>
              <a:t>The Social Science Journal</a:t>
            </a:r>
            <a:r>
              <a:rPr lang="pt-BR"/>
              <a:t>, </a:t>
            </a:r>
            <a:r>
              <a:rPr b="1" lang="pt-BR" u="sng">
                <a:solidFill>
                  <a:schemeClr val="hlink"/>
                </a:solidFill>
                <a:hlinkClick r:id="rId3"/>
              </a:rPr>
              <a:t>Volume 49, Issue 3</a:t>
            </a:r>
            <a:r>
              <a:rPr b="1" lang="pt-BR"/>
              <a:t>, September 2012,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https://www.sciencedirect.com/science/article/abs/pii/S0362331911001558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SAFE SCHOOL INITIATIVE FINAL REPORT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The final report and findings of the safe school initiative: implications for the prevention of school attacks in the United States. United States Secret Service and United States Department of Education. Washington, D. C. May 2002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https://www.secretservice.gov/data/protection/ntac/ssi_final_report.pdf</a:t>
            </a: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6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7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7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co">
  <p:cSld name="branco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3"/>
          <p:cNvSpPr/>
          <p:nvPr/>
        </p:nvSpPr>
        <p:spPr>
          <a:xfrm>
            <a:off x="0" y="12878"/>
            <a:ext cx="12192000" cy="6503831"/>
          </a:xfrm>
          <a:prstGeom prst="roundRect">
            <a:avLst>
              <a:gd fmla="val 9303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G_Azul-Escuro">
  <p:cSld name="1_BG_Azul-Escuro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0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6" name="Google Shape;96;p108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08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08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9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0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09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0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0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10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11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1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1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1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1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2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12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1" name="Google Shape;121;p112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12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3" name="Google Shape;123;p112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1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1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1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3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13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13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13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7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7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14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1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15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9" name="Google Shape;139;p1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40" name="Google Shape;140;p11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1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1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16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1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47" name="Google Shape;147;p11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1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1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7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11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1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1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8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18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118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18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18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0"/>
          <p:cNvSpPr txBox="1"/>
          <p:nvPr>
            <p:ph idx="10" type="dt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co">
  <p:cSld name="branco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9"/>
          <p:cNvSpPr/>
          <p:nvPr/>
        </p:nvSpPr>
        <p:spPr>
          <a:xfrm>
            <a:off x="0" y="12878"/>
            <a:ext cx="12192000" cy="6503831"/>
          </a:xfrm>
          <a:prstGeom prst="roundRect">
            <a:avLst>
              <a:gd fmla="val 9303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8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9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e conteúdo">
  <p:cSld name="1_Título e conteúdo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0"/>
          <p:cNvSpPr/>
          <p:nvPr/>
        </p:nvSpPr>
        <p:spPr>
          <a:xfrm>
            <a:off x="335995" y="284018"/>
            <a:ext cx="11520011" cy="6289964"/>
          </a:xfrm>
          <a:prstGeom prst="roundRect">
            <a:avLst>
              <a:gd fmla="val 6215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0"/>
          <p:cNvSpPr txBox="1"/>
          <p:nvPr>
            <p:ph idx="1" type="body"/>
          </p:nvPr>
        </p:nvSpPr>
        <p:spPr>
          <a:xfrm>
            <a:off x="2135188" y="1262455"/>
            <a:ext cx="7956550" cy="495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190"/>
              </a:buClr>
              <a:buSzPts val="2800"/>
              <a:buFont typeface="Arial"/>
              <a:buNone/>
              <a:defRPr b="1" sz="2800">
                <a:solidFill>
                  <a:srgbClr val="0081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80"/>
          <p:cNvSpPr txBox="1"/>
          <p:nvPr>
            <p:ph idx="2" type="body"/>
          </p:nvPr>
        </p:nvSpPr>
        <p:spPr>
          <a:xfrm>
            <a:off x="2135188" y="1631053"/>
            <a:ext cx="7956550" cy="345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190"/>
              </a:buClr>
              <a:buSzPts val="2000"/>
              <a:buFont typeface="Arial"/>
              <a:buNone/>
              <a:defRPr sz="2000">
                <a:solidFill>
                  <a:srgbClr val="0081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80"/>
          <p:cNvSpPr txBox="1"/>
          <p:nvPr>
            <p:ph idx="3" type="body"/>
          </p:nvPr>
        </p:nvSpPr>
        <p:spPr>
          <a:xfrm>
            <a:off x="2148102" y="2138363"/>
            <a:ext cx="7956550" cy="399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8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5" name="Google Shape;195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8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1" name="Google Shape;201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8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8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8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4" name="Google Shape;214;p8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8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6" name="Google Shape;216;p8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8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3" name="Google Shape;223;p8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4" name="Google Shape;224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8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8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1" name="Google Shape;231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8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8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0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0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9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2"/>
          <p:cNvSpPr txBox="1"/>
          <p:nvPr>
            <p:ph idx="10" type="dt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7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7" name="Google Shape;277;p1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1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1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1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3" name="Google Shape;283;p1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1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1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6" name="Google Shape;296;p1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1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8" name="Google Shape;298;p1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1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1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10" name="Google Shape;310;p1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1" name="Google Shape;311;p1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1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1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8" name="Google Shape;318;p1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9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1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4" name="Google Shape;324;p1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1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1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1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1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1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9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46" name="Google Shape;346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9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10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8" name="Google Shape;358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10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4" name="Google Shape;364;p10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0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10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1" name="Google Shape;371;p10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10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3" name="Google Shape;373;p10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4" name="Google Shape;374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10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85" name="Google Shape;385;p10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86" name="Google Shape;386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2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2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7" name="Google Shape;47;p92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92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9" name="Google Shape;49;p92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0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10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p10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3" name="Google Shape;393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0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10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1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1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0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10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a">
  <p:cSld name="Capa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o 4" id="411" name="Google Shape;411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78" y="0"/>
            <a:ext cx="1219062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a-subtítulo01">
  <p:cSld name="capa-subtítulo01"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o ppt" id="413" name="Google Shape;413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2281" y="236880"/>
            <a:ext cx="11592169" cy="6335747"/>
          </a:xfrm>
          <a:prstGeom prst="roundRect">
            <a:avLst>
              <a:gd fmla="val 5663" name="adj"/>
            </a:avLst>
          </a:prstGeom>
          <a:noFill/>
          <a:ln>
            <a:noFill/>
          </a:ln>
        </p:spPr>
      </p:pic>
      <p:sp>
        <p:nvSpPr>
          <p:cNvPr id="414" name="Google Shape;414;p130"/>
          <p:cNvSpPr txBox="1"/>
          <p:nvPr>
            <p:ph type="ctrTitle"/>
          </p:nvPr>
        </p:nvSpPr>
        <p:spPr>
          <a:xfrm>
            <a:off x="3797599" y="2265528"/>
            <a:ext cx="7964128" cy="14612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5" name="Google Shape;415;p130"/>
          <p:cNvSpPr txBox="1"/>
          <p:nvPr>
            <p:ph idx="1" type="subTitle"/>
          </p:nvPr>
        </p:nvSpPr>
        <p:spPr>
          <a:xfrm>
            <a:off x="3852191" y="3838341"/>
            <a:ext cx="7964128" cy="827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a-subtítulo02">
  <p:cSld name="capa-subtítulo02"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la_ppt_GO3.jpg" id="417" name="Google Shape;417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294" y="261471"/>
            <a:ext cx="11579412" cy="6335059"/>
          </a:xfrm>
          <a:prstGeom prst="roundRect">
            <a:avLst>
              <a:gd fmla="val 4815" name="adj"/>
            </a:avLst>
          </a:prstGeom>
          <a:noFill/>
          <a:ln>
            <a:noFill/>
          </a:ln>
        </p:spPr>
      </p:pic>
      <p:sp>
        <p:nvSpPr>
          <p:cNvPr id="418" name="Google Shape;418;p131"/>
          <p:cNvSpPr txBox="1"/>
          <p:nvPr>
            <p:ph type="ctrTitle"/>
          </p:nvPr>
        </p:nvSpPr>
        <p:spPr>
          <a:xfrm>
            <a:off x="3797599" y="2265528"/>
            <a:ext cx="7964128" cy="14612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9" name="Google Shape;419;p131"/>
          <p:cNvSpPr txBox="1"/>
          <p:nvPr>
            <p:ph idx="1" type="subTitle"/>
          </p:nvPr>
        </p:nvSpPr>
        <p:spPr>
          <a:xfrm>
            <a:off x="3852191" y="3838341"/>
            <a:ext cx="7964128" cy="827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0" name="Google Shape;420;p131"/>
          <p:cNvSpPr txBox="1"/>
          <p:nvPr/>
        </p:nvSpPr>
        <p:spPr>
          <a:xfrm>
            <a:off x="9423220" y="609393"/>
            <a:ext cx="190670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GOIÁS</a:t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apa-subtítulo02">
  <p:cSld name="1_capa-subtítulo02">
    <p:bg>
      <p:bgPr>
        <a:solidFill>
          <a:schemeClr val="lt1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la_ppt_GO3.jpg" id="422" name="Google Shape;422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294" y="261471"/>
            <a:ext cx="11579412" cy="6335059"/>
          </a:xfrm>
          <a:prstGeom prst="roundRect">
            <a:avLst>
              <a:gd fmla="val 4815" name="adj"/>
            </a:avLst>
          </a:prstGeom>
          <a:noFill/>
          <a:ln>
            <a:noFill/>
          </a:ln>
        </p:spPr>
      </p:pic>
      <p:sp>
        <p:nvSpPr>
          <p:cNvPr id="423" name="Google Shape;423;p132"/>
          <p:cNvSpPr txBox="1"/>
          <p:nvPr>
            <p:ph type="ctrTitle"/>
          </p:nvPr>
        </p:nvSpPr>
        <p:spPr>
          <a:xfrm>
            <a:off x="3797599" y="2265528"/>
            <a:ext cx="7964128" cy="14612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4" name="Google Shape;424;p132"/>
          <p:cNvSpPr txBox="1"/>
          <p:nvPr>
            <p:ph idx="1" type="subTitle"/>
          </p:nvPr>
        </p:nvSpPr>
        <p:spPr>
          <a:xfrm>
            <a:off x="3852191" y="3838341"/>
            <a:ext cx="7964128" cy="827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>
  <p:cSld name="Título e conteúdo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3"/>
          <p:cNvSpPr/>
          <p:nvPr/>
        </p:nvSpPr>
        <p:spPr>
          <a:xfrm>
            <a:off x="335995" y="284018"/>
            <a:ext cx="11520011" cy="6289964"/>
          </a:xfrm>
          <a:prstGeom prst="roundRect">
            <a:avLst>
              <a:gd fmla="val 6215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33"/>
          <p:cNvSpPr txBox="1"/>
          <p:nvPr>
            <p:ph idx="1" type="body"/>
          </p:nvPr>
        </p:nvSpPr>
        <p:spPr>
          <a:xfrm>
            <a:off x="2135188" y="1262455"/>
            <a:ext cx="7956550" cy="495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19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81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8" name="Google Shape;428;p133"/>
          <p:cNvSpPr txBox="1"/>
          <p:nvPr>
            <p:ph idx="2" type="body"/>
          </p:nvPr>
        </p:nvSpPr>
        <p:spPr>
          <a:xfrm>
            <a:off x="2135188" y="1631053"/>
            <a:ext cx="7956550" cy="345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19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81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9" name="Google Shape;429;p133"/>
          <p:cNvSpPr txBox="1"/>
          <p:nvPr>
            <p:ph idx="3" type="body"/>
          </p:nvPr>
        </p:nvSpPr>
        <p:spPr>
          <a:xfrm>
            <a:off x="2148102" y="2138363"/>
            <a:ext cx="7956550" cy="399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>
  <p:cSld name="Título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4"/>
          <p:cNvSpPr/>
          <p:nvPr/>
        </p:nvSpPr>
        <p:spPr>
          <a:xfrm>
            <a:off x="335995" y="284018"/>
            <a:ext cx="11520011" cy="6289964"/>
          </a:xfrm>
          <a:prstGeom prst="roundRect">
            <a:avLst>
              <a:gd fmla="val 6215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34"/>
          <p:cNvSpPr txBox="1"/>
          <p:nvPr>
            <p:ph idx="1" type="body"/>
          </p:nvPr>
        </p:nvSpPr>
        <p:spPr>
          <a:xfrm>
            <a:off x="2135188" y="1262455"/>
            <a:ext cx="7956550" cy="495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AA4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59AA4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3" name="Google Shape;433;p134"/>
          <p:cNvSpPr txBox="1"/>
          <p:nvPr>
            <p:ph idx="2" type="body"/>
          </p:nvPr>
        </p:nvSpPr>
        <p:spPr>
          <a:xfrm>
            <a:off x="2135188" y="1631053"/>
            <a:ext cx="7956550" cy="345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AA4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AA4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co">
  <p:cSld name="branco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5"/>
          <p:cNvSpPr/>
          <p:nvPr/>
        </p:nvSpPr>
        <p:spPr>
          <a:xfrm>
            <a:off x="0" y="12878"/>
            <a:ext cx="12192000" cy="6503831"/>
          </a:xfrm>
          <a:prstGeom prst="roundRect">
            <a:avLst>
              <a:gd fmla="val 9303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3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3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3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3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36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8" name="Google Shape;438;p13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9" name="Google Shape;439;p13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0" name="Google Shape;440;p13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37"/>
          <p:cNvSpPr txBox="1"/>
          <p:nvPr>
            <p:ph type="title"/>
          </p:nvPr>
        </p:nvSpPr>
        <p:spPr>
          <a:xfrm>
            <a:off x="609600" y="1447801"/>
            <a:ext cx="10363200" cy="432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3" name="Google Shape;443;p137"/>
          <p:cNvSpPr txBox="1"/>
          <p:nvPr>
            <p:ph idx="1" type="body"/>
          </p:nvPr>
        </p:nvSpPr>
        <p:spPr>
          <a:xfrm>
            <a:off x="609600" y="228601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4" name="Google Shape;444;p13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13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13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e conteúdo" type="obj">
  <p:cSld name="OBJEC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9" name="Google Shape;449;p138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3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5" name="Google Shape;455;p13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6" name="Google Shape;456;p13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0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4B37"/>
              </a:buClr>
              <a:buSzPts val="2000"/>
              <a:buFont typeface="Tahoma"/>
              <a:buNone/>
              <a:defRPr b="0" i="0" sz="2000" u="none" cap="none" strike="noStrike">
                <a:solidFill>
                  <a:srgbClr val="994B3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9" name="Google Shape;459;p140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8904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4B37"/>
              </a:buClr>
              <a:buSzPts val="2367"/>
              <a:buFont typeface="Arial"/>
              <a:buChar char="•"/>
              <a:defRPr b="0" i="0" sz="2367" u="none" cap="none" strike="noStrike">
                <a:solidFill>
                  <a:srgbClr val="994B3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0" name="Google Shape;460;p14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1" name="Google Shape;461;p14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2" name="Google Shape;462;p14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 Branco">
  <p:cSld name="1_Em Branco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5" name="Google Shape;465;p14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6" name="Google Shape;466;p14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4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9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2" name="Google Shape;62;p9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4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5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9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3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2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6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6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6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6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4" name="Google Shape;164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8" name="Google Shape;248;p6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8" name="Google Shape;258;p7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5" name="Google Shape;335;p7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o 4" id="409" name="Google Shape;409;p1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0622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5.jpg"/><Relationship Id="rId8" Type="http://schemas.openxmlformats.org/officeDocument/2006/relationships/image" Target="../media/image5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53.png"/><Relationship Id="rId5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chart" Target="../charts/chart3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3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35.png"/><Relationship Id="rId6" Type="http://schemas.openxmlformats.org/officeDocument/2006/relationships/image" Target="../media/image40.jpg"/><Relationship Id="rId7" Type="http://schemas.openxmlformats.org/officeDocument/2006/relationships/image" Target="../media/image43.png"/><Relationship Id="rId8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Relationship Id="rId4" Type="http://schemas.openxmlformats.org/officeDocument/2006/relationships/image" Target="../media/image31.png"/><Relationship Id="rId5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jpg"/><Relationship Id="rId4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9.png"/><Relationship Id="rId4" Type="http://schemas.openxmlformats.org/officeDocument/2006/relationships/image" Target="../media/image61.png"/><Relationship Id="rId5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Relationship Id="rId4" Type="http://schemas.openxmlformats.org/officeDocument/2006/relationships/image" Target="../media/image52.png"/><Relationship Id="rId5" Type="http://schemas.openxmlformats.org/officeDocument/2006/relationships/image" Target="../media/image6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jpg"/><Relationship Id="rId4" Type="http://schemas.openxmlformats.org/officeDocument/2006/relationships/image" Target="../media/image7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8.jpg"/><Relationship Id="rId4" Type="http://schemas.openxmlformats.org/officeDocument/2006/relationships/image" Target="../media/image8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jpg"/><Relationship Id="rId4" Type="http://schemas.openxmlformats.org/officeDocument/2006/relationships/image" Target="../media/image87.jpg"/><Relationship Id="rId5" Type="http://schemas.openxmlformats.org/officeDocument/2006/relationships/image" Target="../media/image6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3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png"/><Relationship Id="rId4" Type="http://schemas.openxmlformats.org/officeDocument/2006/relationships/image" Target="../media/image8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www.youtube.com/watch?v=rHDDXfnjeNo&amp;t=19s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Relationship Id="rId5" Type="http://schemas.openxmlformats.org/officeDocument/2006/relationships/image" Target="../media/image50.jpg"/><Relationship Id="rId6" Type="http://schemas.openxmlformats.org/officeDocument/2006/relationships/hyperlink" Target="http://www.idea.unicamp.br/grupos-tematicos/grupo-etica-diversidade-e-democracia-na-escola-publica" TargetMode="External"/><Relationship Id="rId7" Type="http://schemas.openxmlformats.org/officeDocument/2006/relationships/hyperlink" Target="https://www.facebook.com/gepem1unespunicamp/" TargetMode="External"/><Relationship Id="rId8" Type="http://schemas.openxmlformats.org/officeDocument/2006/relationships/hyperlink" Target="https://www.instagram.com/grupogepem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659C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"/>
          <p:cNvSpPr txBox="1"/>
          <p:nvPr/>
        </p:nvSpPr>
        <p:spPr>
          <a:xfrm>
            <a:off x="752746" y="4688952"/>
            <a:ext cx="10519896" cy="1141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D22B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775" y="965737"/>
            <a:ext cx="4770352" cy="390658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"/>
          <p:cNvSpPr txBox="1"/>
          <p:nvPr/>
        </p:nvSpPr>
        <p:spPr>
          <a:xfrm>
            <a:off x="3211688" y="1036121"/>
            <a:ext cx="48715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pt-BR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Columbine – 15 mortos</a:t>
            </a:r>
            <a:endParaRPr/>
          </a:p>
        </p:txBody>
      </p:sp>
      <p:sp>
        <p:nvSpPr>
          <p:cNvPr id="475" name="Google Shape;475;p1"/>
          <p:cNvSpPr/>
          <p:nvPr/>
        </p:nvSpPr>
        <p:spPr>
          <a:xfrm>
            <a:off x="0" y="5882755"/>
            <a:ext cx="12192000" cy="1010872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UNICAMP.bmp" id="476" name="Google Shape;47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025" y="6010228"/>
            <a:ext cx="913806" cy="87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6724" y="6237690"/>
            <a:ext cx="1671445" cy="513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 transparente.gif" id="478" name="Google Shape;47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19517" y="6019770"/>
            <a:ext cx="654312" cy="81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32950" y="6092042"/>
            <a:ext cx="1039049" cy="72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75166" y="5927277"/>
            <a:ext cx="1315541" cy="86027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"/>
          <p:cNvSpPr txBox="1"/>
          <p:nvPr/>
        </p:nvSpPr>
        <p:spPr>
          <a:xfrm>
            <a:off x="905146" y="4781977"/>
            <a:ext cx="10519896" cy="1141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D22B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"/>
          <p:cNvSpPr txBox="1"/>
          <p:nvPr/>
        </p:nvSpPr>
        <p:spPr>
          <a:xfrm>
            <a:off x="5591596" y="752103"/>
            <a:ext cx="6567054" cy="44176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FD22B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Calibri"/>
              <a:buNone/>
            </a:pPr>
            <a:r>
              <a:rPr b="1" i="0" lang="pt-BR" sz="3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Violência extrema nas escolas</a:t>
            </a:r>
            <a:endParaRPr b="1" i="0" sz="31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D22B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pt-B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Telma Vinha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pt-B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Cleo Garcia e pesquisadores</a:t>
            </a:r>
            <a:endParaRPr b="1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D22B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D22B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10"/>
          <p:cNvSpPr/>
          <p:nvPr/>
        </p:nvSpPr>
        <p:spPr>
          <a:xfrm>
            <a:off x="0" y="0"/>
            <a:ext cx="5653438" cy="6858000"/>
          </a:xfrm>
          <a:custGeom>
            <a:rect b="b" l="l" r="r" t="t"/>
            <a:pathLst>
              <a:path extrusionOk="0" h="6858000" w="6096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10"/>
          <p:cNvSpPr/>
          <p:nvPr>
            <p:ph type="title"/>
          </p:nvPr>
        </p:nvSpPr>
        <p:spPr>
          <a:xfrm>
            <a:off x="-160113" y="1582375"/>
            <a:ext cx="5014170" cy="146858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Nível socioeconômico das famílias dos estudantes das escolas atacadas</a:t>
            </a:r>
            <a:br>
              <a:rPr b="1" lang="pt-B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41" name="Google Shape;941;p10"/>
          <p:cNvGraphicFramePr/>
          <p:nvPr/>
        </p:nvGraphicFramePr>
        <p:xfrm>
          <a:off x="5014170" y="93509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{F68CC277-BCCF-46B5-AC43-DD7889C64A7E}</a:tableStyleId>
              </a:tblPr>
              <a:tblGrid>
                <a:gridCol w="1650800"/>
                <a:gridCol w="1202025"/>
                <a:gridCol w="1582125"/>
                <a:gridCol w="1604875"/>
                <a:gridCol w="974550"/>
              </a:tblGrid>
              <a:tr h="292100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NSE - Escolas</a:t>
                      </a:r>
                      <a:endParaRPr b="1" sz="23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21950" marB="121950" marR="38100" marL="381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</a:tcPr>
                </a:tc>
                <a:tc hMerge="1"/>
                <a:tc hMerge="1"/>
                <a:tc hMerge="1"/>
                <a:tc hMerge="1"/>
              </a:tr>
              <a:tr h="685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Níveis</a:t>
                      </a:r>
                      <a:endParaRPr b="1"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Estaduais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Particulares*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  <a:tr h="49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Mais baixo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49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Baixo</a:t>
                      </a:r>
                      <a:endParaRPr b="0"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Médio-baixo</a:t>
                      </a:r>
                      <a:endParaRPr b="0"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49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Médio</a:t>
                      </a:r>
                      <a:endParaRPr b="0"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Médio-alto</a:t>
                      </a:r>
                      <a:endParaRPr b="0"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49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Alto</a:t>
                      </a:r>
                      <a:endParaRPr b="0"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1"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/>
                    </a:p>
                  </a:txBody>
                  <a:tcPr marT="0" marB="121950" marR="38100" marL="381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942" name="Google Shape;942;p10"/>
          <p:cNvSpPr/>
          <p:nvPr/>
        </p:nvSpPr>
        <p:spPr>
          <a:xfrm>
            <a:off x="4854057" y="3645725"/>
            <a:ext cx="7174470" cy="1501075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10"/>
          <p:cNvSpPr/>
          <p:nvPr/>
        </p:nvSpPr>
        <p:spPr>
          <a:xfrm>
            <a:off x="463139" y="3764484"/>
            <a:ext cx="3681350" cy="146858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Não são escolas de regiões muito vulneráveis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1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1"/>
          <p:cNvSpPr txBox="1"/>
          <p:nvPr>
            <p:ph type="title"/>
          </p:nvPr>
        </p:nvSpPr>
        <p:spPr>
          <a:xfrm>
            <a:off x="3692831" y="226492"/>
            <a:ext cx="8114359" cy="13258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b="1" lang="pt-BR" sz="3200">
                <a:solidFill>
                  <a:schemeClr val="dk2"/>
                </a:solidFill>
              </a:rPr>
              <a:t>Além do </a:t>
            </a:r>
            <a:r>
              <a:rPr b="1" lang="pt-BR" sz="3200">
                <a:solidFill>
                  <a:srgbClr val="2F5496"/>
                </a:solidFill>
              </a:rPr>
              <a:t>planejamento</a:t>
            </a:r>
            <a:r>
              <a:rPr b="1" lang="pt-BR" sz="3200">
                <a:solidFill>
                  <a:schemeClr val="dk2"/>
                </a:solidFill>
              </a:rPr>
              <a:t>, há duas importantes características...</a:t>
            </a:r>
            <a:endParaRPr/>
          </a:p>
        </p:txBody>
      </p:sp>
      <p:grpSp>
        <p:nvGrpSpPr>
          <p:cNvPr id="951" name="Google Shape;951;p11"/>
          <p:cNvGrpSpPr/>
          <p:nvPr/>
        </p:nvGrpSpPr>
        <p:grpSpPr>
          <a:xfrm>
            <a:off x="-305" y="-1"/>
            <a:ext cx="3362070" cy="2522848"/>
            <a:chOff x="-305" y="-1"/>
            <a:chExt cx="3832880" cy="2876136"/>
          </a:xfrm>
        </p:grpSpPr>
        <p:sp>
          <p:nvSpPr>
            <p:cNvPr id="952" name="Google Shape;952;p11"/>
            <p:cNvSpPr/>
            <p:nvPr/>
          </p:nvSpPr>
          <p:spPr>
            <a:xfrm>
              <a:off x="305" y="1"/>
              <a:ext cx="3815424" cy="2653659"/>
            </a:xfrm>
            <a:custGeom>
              <a:rect b="b" l="l" r="r" t="t"/>
              <a:pathLst>
                <a:path extrusionOk="0" h="2653659" w="3815424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305" y="-1"/>
              <a:ext cx="3815424" cy="2653660"/>
            </a:xfrm>
            <a:custGeom>
              <a:rect b="b" l="l" r="r" t="t"/>
              <a:pathLst>
                <a:path extrusionOk="0" h="2653660" w="3815424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-305" y="1"/>
              <a:ext cx="3815986" cy="2675935"/>
            </a:xfrm>
            <a:custGeom>
              <a:rect b="b" l="l" r="r" t="t"/>
              <a:pathLst>
                <a:path extrusionOk="0" h="2675935" w="3815986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305" y="-1"/>
              <a:ext cx="3832270" cy="2876136"/>
            </a:xfrm>
            <a:custGeom>
              <a:rect b="b" l="l" r="r" t="t"/>
              <a:pathLst>
                <a:path extrusionOk="0" h="2876136" w="383227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6" name="Google Shape;956;p11"/>
          <p:cNvGrpSpPr/>
          <p:nvPr/>
        </p:nvGrpSpPr>
        <p:grpSpPr>
          <a:xfrm flipH="1" rot="5400000">
            <a:off x="10186037" y="4852038"/>
            <a:ext cx="2151670" cy="1860256"/>
            <a:chOff x="-305" y="-4155"/>
            <a:chExt cx="2514948" cy="2174333"/>
          </a:xfrm>
        </p:grpSpPr>
        <p:sp>
          <p:nvSpPr>
            <p:cNvPr id="957" name="Google Shape;957;p11"/>
            <p:cNvSpPr/>
            <p:nvPr/>
          </p:nvSpPr>
          <p:spPr>
            <a:xfrm>
              <a:off x="-305" y="0"/>
              <a:ext cx="2514948" cy="2170178"/>
            </a:xfrm>
            <a:custGeom>
              <a:rect b="b" l="l" r="r" t="t"/>
              <a:pathLst>
                <a:path extrusionOk="0" h="2170178" w="251494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-305" y="-4155"/>
              <a:ext cx="2493062" cy="1947896"/>
            </a:xfrm>
            <a:custGeom>
              <a:rect b="b" l="l" r="r" t="t"/>
              <a:pathLst>
                <a:path extrusionOk="0" h="1947896" w="2493062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-305" y="0"/>
              <a:ext cx="2501089" cy="1972702"/>
            </a:xfrm>
            <a:custGeom>
              <a:rect b="b" l="l" r="r" t="t"/>
              <a:pathLst>
                <a:path extrusionOk="0" h="1972702" w="2501089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305" y="1"/>
              <a:ext cx="2491105" cy="1943661"/>
            </a:xfrm>
            <a:custGeom>
              <a:rect b="b" l="l" r="r" t="t"/>
              <a:pathLst>
                <a:path extrusionOk="0" h="1943661" w="2491105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1" name="Google Shape;961;p11"/>
          <p:cNvGrpSpPr/>
          <p:nvPr/>
        </p:nvGrpSpPr>
        <p:grpSpPr>
          <a:xfrm>
            <a:off x="1691641" y="3237426"/>
            <a:ext cx="9098280" cy="1821413"/>
            <a:chOff x="0" y="909727"/>
            <a:chExt cx="9098280" cy="1821413"/>
          </a:xfrm>
        </p:grpSpPr>
        <p:sp>
          <p:nvSpPr>
            <p:cNvPr id="962" name="Google Shape;962;p11"/>
            <p:cNvSpPr/>
            <p:nvPr/>
          </p:nvSpPr>
          <p:spPr>
            <a:xfrm>
              <a:off x="0" y="909727"/>
              <a:ext cx="9098280" cy="6441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1"/>
            <p:cNvSpPr txBox="1"/>
            <p:nvPr/>
          </p:nvSpPr>
          <p:spPr>
            <a:xfrm>
              <a:off x="31442" y="941169"/>
              <a:ext cx="9035396" cy="58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b="1" i="0" lang="pt-BR" sz="2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1) Escola como palco de sofrimento para esses autores</a:t>
              </a:r>
              <a:endParaRPr b="0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0" y="1553828"/>
              <a:ext cx="9098280" cy="1177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1"/>
            <p:cNvSpPr txBox="1"/>
            <p:nvPr/>
          </p:nvSpPr>
          <p:spPr>
            <a:xfrm>
              <a:off x="0" y="1553828"/>
              <a:ext cx="9098280" cy="1177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925" lIns="288850" spcFirstLastPara="1" rIns="156450" wrap="square" tIns="27925">
              <a:noAutofit/>
            </a:bodyPr>
            <a:lstStyle/>
            <a:p>
              <a:pPr indent="-889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t/>
              </a:r>
              <a:endPara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exclusão, humilhação, ter sido castigado, bullying...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76200" lvl="1" marL="228600" marR="0" rtl="0" algn="l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"/>
          <p:cNvSpPr/>
          <p:nvPr/>
        </p:nvSpPr>
        <p:spPr>
          <a:xfrm>
            <a:off x="0" y="-1"/>
            <a:ext cx="12191695" cy="6852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2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2" name="Google Shape;972;p12"/>
          <p:cNvGrpSpPr/>
          <p:nvPr/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973" name="Google Shape;973;p12"/>
            <p:cNvSpPr/>
            <p:nvPr/>
          </p:nvSpPr>
          <p:spPr>
            <a:xfrm flipH="1">
              <a:off x="305" y="34854"/>
              <a:ext cx="6028697" cy="6817170"/>
            </a:xfrm>
            <a:custGeom>
              <a:rect b="b" l="l" r="r" t="t"/>
              <a:pathLst>
                <a:path extrusionOk="0" h="6817170" w="6028697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2"/>
            <p:cNvSpPr/>
            <p:nvPr/>
          </p:nvSpPr>
          <p:spPr>
            <a:xfrm flipH="1">
              <a:off x="305" y="1"/>
              <a:ext cx="6165116" cy="6858001"/>
            </a:xfrm>
            <a:custGeom>
              <a:rect b="b" l="l" r="r" t="t"/>
              <a:pathLst>
                <a:path extrusionOk="0" h="6858001" w="6264586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2"/>
            <p:cNvSpPr/>
            <p:nvPr/>
          </p:nvSpPr>
          <p:spPr>
            <a:xfrm flipH="1">
              <a:off x="305" y="-5977"/>
              <a:ext cx="6238675" cy="6858001"/>
            </a:xfrm>
            <a:custGeom>
              <a:rect b="b" l="l" r="r" t="t"/>
              <a:pathLst>
                <a:path extrusionOk="0" h="6858001" w="6264586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6" name="Google Shape;976;p12"/>
          <p:cNvSpPr txBox="1"/>
          <p:nvPr>
            <p:ph idx="1" type="body"/>
          </p:nvPr>
        </p:nvSpPr>
        <p:spPr>
          <a:xfrm>
            <a:off x="1469803" y="2471808"/>
            <a:ext cx="1016593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1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400"/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Articulação com “comunidades mórbida”</a:t>
            </a:r>
            <a:endParaRPr/>
          </a:p>
          <a:p>
            <a:pPr indent="-228600" lvl="2" marL="6858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D1282E"/>
              </a:buClr>
              <a:buSzPts val="2400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“chans”, fóruns on-line de incentivo à violência</a:t>
            </a:r>
            <a:endParaRPr/>
          </a:p>
          <a:p>
            <a:pPr indent="-76200" lvl="1" marL="228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228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Dark e Deep Web (há poucos anos)</a:t>
            </a:r>
            <a:endParaRPr/>
          </a:p>
          <a:p>
            <a:pPr indent="-76200" lvl="1" marL="228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228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Superfície da internet  (atualmente)</a:t>
            </a:r>
            <a:endParaRPr/>
          </a:p>
          <a:p>
            <a:pPr indent="-228600" lvl="2" marL="6858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instagram, Tiktok, whatsapp, telegram, twitter, discord </a:t>
            </a:r>
            <a:endParaRPr/>
          </a:p>
          <a:p>
            <a:pPr indent="-30163" lvl="4" marL="1828800" marR="0" rtl="0" algn="just">
              <a:lnSpc>
                <a:spcPct val="110000"/>
              </a:lnSpc>
              <a:spcBef>
                <a:spcPts val="1680"/>
              </a:spcBef>
              <a:spcAft>
                <a:spcPts val="0"/>
              </a:spcAft>
              <a:buClr>
                <a:srgbClr val="D1282E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Obs. uma parte das plataformas</a:t>
            </a:r>
            <a:endParaRPr/>
          </a:p>
        </p:txBody>
      </p:sp>
      <p:grpSp>
        <p:nvGrpSpPr>
          <p:cNvPr id="977" name="Google Shape;977;p12"/>
          <p:cNvGrpSpPr/>
          <p:nvPr/>
        </p:nvGrpSpPr>
        <p:grpSpPr>
          <a:xfrm>
            <a:off x="734703" y="1325899"/>
            <a:ext cx="10722288" cy="644100"/>
            <a:chOff x="0" y="321071"/>
            <a:chExt cx="9098280" cy="644100"/>
          </a:xfrm>
        </p:grpSpPr>
        <p:sp>
          <p:nvSpPr>
            <p:cNvPr id="978" name="Google Shape;978;p12"/>
            <p:cNvSpPr/>
            <p:nvPr/>
          </p:nvSpPr>
          <p:spPr>
            <a:xfrm>
              <a:off x="0" y="321071"/>
              <a:ext cx="9098280" cy="6441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2"/>
            <p:cNvSpPr txBox="1"/>
            <p:nvPr/>
          </p:nvSpPr>
          <p:spPr>
            <a:xfrm>
              <a:off x="31442" y="352513"/>
              <a:ext cx="9035396" cy="58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-446088" lvl="1" marL="627063" marR="0" rt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82E"/>
                </a:buClr>
                <a:buSzPts val="2600"/>
                <a:buFont typeface="Calibri"/>
                <a:buNone/>
              </a:pPr>
              <a:r>
                <a:rPr b="1" i="0" lang="pt-BR" sz="2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2) Adolescentes que são usuários da subcultura extremista (últimos anos)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"/>
          <p:cNvSpPr txBox="1"/>
          <p:nvPr/>
        </p:nvSpPr>
        <p:spPr>
          <a:xfrm>
            <a:off x="1390166" y="298366"/>
            <a:ext cx="8892480" cy="1963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Imersão em discursos de ódio </a:t>
            </a:r>
            <a:endParaRPr/>
          </a:p>
          <a:p>
            <a:pPr indent="-228600" lvl="2" marL="685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Misoginia, homofobia, discriminação racial, social, xenofobia</a:t>
            </a:r>
            <a:endParaRPr/>
          </a:p>
          <a:p>
            <a:pPr indent="0" lvl="2" marL="638175" marR="0" rtl="0" algn="just">
              <a:lnSpc>
                <a:spcPct val="11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6687" lvl="1" marL="457200" marR="0" rtl="0" algn="just">
              <a:lnSpc>
                <a:spcPct val="11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6" name="Google Shape;9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708" y="1483370"/>
            <a:ext cx="7969374" cy="43782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" id="987" name="Google Shape;9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5359" y="5055491"/>
            <a:ext cx="8061731" cy="1612346"/>
          </a:xfrm>
          <a:custGeom>
            <a:rect b="b" l="l" r="r" t="t"/>
            <a:pathLst>
              <a:path extrusionOk="0" h="2957472" w="10580201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98864"/>
            <a:ext cx="5768923" cy="6460272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4"/>
          <p:cNvSpPr txBox="1"/>
          <p:nvPr/>
        </p:nvSpPr>
        <p:spPr>
          <a:xfrm>
            <a:off x="1223413" y="561932"/>
            <a:ext cx="14617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800" u="none" cap="none" strike="noStrike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Twitter </a:t>
            </a:r>
            <a:endParaRPr b="0" i="0" sz="3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95" name="Google Shape;99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487" y="1593822"/>
            <a:ext cx="5999295" cy="4394484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4"/>
          <p:cNvSpPr/>
          <p:nvPr/>
        </p:nvSpPr>
        <p:spPr>
          <a:xfrm>
            <a:off x="83977" y="1892594"/>
            <a:ext cx="4413596" cy="587516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5"/>
          <p:cNvSpPr txBox="1"/>
          <p:nvPr/>
        </p:nvSpPr>
        <p:spPr>
          <a:xfrm>
            <a:off x="294086" y="1655005"/>
            <a:ext cx="5132937" cy="3100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Jogos on-line: Roblox, Fortnite, Minecraft, </a:t>
            </a:r>
            <a:r>
              <a:rPr b="0" i="0" lang="pt-BR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Call of Duty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Adjacentes:  Discord, Steam, Dlive, Twitch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Chats de conversa em “games” </a:t>
            </a:r>
            <a:endParaRPr/>
          </a:p>
          <a:p>
            <a:pPr indent="-1460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WNLOAD: 4 programas de comunicação para Gamers" id="1003" name="Google Shape;100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5724" y="959005"/>
            <a:ext cx="6778252" cy="4473957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5"/>
          <p:cNvSpPr txBox="1"/>
          <p:nvPr/>
        </p:nvSpPr>
        <p:spPr>
          <a:xfrm>
            <a:off x="293914" y="604444"/>
            <a:ext cx="60979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i="0" lang="pt-BR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Cooptação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6"/>
          <p:cNvSpPr txBox="1"/>
          <p:nvPr/>
        </p:nvSpPr>
        <p:spPr>
          <a:xfrm>
            <a:off x="501162" y="237507"/>
            <a:ext cx="11189673" cy="1461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6225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 chats ocorre o mecanismo de aliciamento para comunidades</a:t>
            </a:r>
            <a:endParaRPr/>
          </a:p>
          <a:p>
            <a:pPr indent="0" lvl="1" marL="71278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 convite para TCC – True Crime Community - comunidade de crimes reais e AAS*</a:t>
            </a:r>
            <a:endParaRPr/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1" name="Google Shape;1011;p16"/>
          <p:cNvPicPr preferRelativeResize="0"/>
          <p:nvPr/>
        </p:nvPicPr>
        <p:blipFill rotWithShape="1">
          <a:blip r:embed="rId3">
            <a:alphaModFix/>
          </a:blip>
          <a:srcRect b="0" l="0" r="1963" t="0"/>
          <a:stretch/>
        </p:blipFill>
        <p:spPr>
          <a:xfrm>
            <a:off x="894989" y="1582488"/>
            <a:ext cx="9674396" cy="438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339" y="111911"/>
            <a:ext cx="4715990" cy="316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4672" y="2415039"/>
            <a:ext cx="4715990" cy="288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8682" y="3356017"/>
            <a:ext cx="4544529" cy="33900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7"/>
          <p:cNvSpPr txBox="1"/>
          <p:nvPr/>
        </p:nvSpPr>
        <p:spPr>
          <a:xfrm>
            <a:off x="5951984" y="1124745"/>
            <a:ext cx="439248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156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Comunidades no Discord </a:t>
            </a:r>
            <a:endParaRPr b="0" i="0" sz="32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Interface gráfica do usuário&#10;&#10;Descrição gerada automaticamente" id="1025" name="Google Shape;10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0476" y="585916"/>
            <a:ext cx="6952555" cy="56861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6" name="Google Shape;1026;p18"/>
          <p:cNvCxnSpPr/>
          <p:nvPr/>
        </p:nvCxnSpPr>
        <p:spPr>
          <a:xfrm flipH="1">
            <a:off x="8253461" y="4784140"/>
            <a:ext cx="664182" cy="563829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27" name="Google Shape;1027;p18"/>
          <p:cNvSpPr/>
          <p:nvPr/>
        </p:nvSpPr>
        <p:spPr>
          <a:xfrm>
            <a:off x="4924673" y="628246"/>
            <a:ext cx="6758358" cy="881785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18"/>
          <p:cNvSpPr txBox="1"/>
          <p:nvPr/>
        </p:nvSpPr>
        <p:spPr>
          <a:xfrm>
            <a:off x="0" y="1765004"/>
            <a:ext cx="4730476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6225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algumas comunidades, os jovens são cada vez mais expostos à conteúdos violentos – média 15 anos</a:t>
            </a:r>
            <a:endParaRPr/>
          </a:p>
          <a:p>
            <a:pPr indent="-285750" lvl="2" marL="12001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direção ao sectarismo e extremismo </a:t>
            </a:r>
            <a:endParaRPr/>
          </a:p>
          <a:p>
            <a:pPr indent="-285750" lvl="2" marL="12001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podendo levar a radicalização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9"/>
          <p:cNvSpPr txBox="1"/>
          <p:nvPr/>
        </p:nvSpPr>
        <p:spPr>
          <a:xfrm>
            <a:off x="15604" y="1167292"/>
            <a:ext cx="7543863" cy="4795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6225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comunidades TCC podem influenciar futuros criminosos (imitadores, copycat crime)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6225" lvl="1" marL="685800" marR="0" rtl="0" algn="l">
              <a:lnSpc>
                <a:spcPct val="110000"/>
              </a:lnSpc>
              <a:spcBef>
                <a:spcPts val="30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comunidades que incentivam crimes são chamadas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AAS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comunidades de glorificação de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ssassinos,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tiradores escolares e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upremacistas brancos  </a:t>
            </a:r>
            <a:endParaRPr/>
          </a:p>
          <a:p>
            <a:pPr indent="-276225" lvl="1" marL="1163638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mensagens de apologia/incentivo aos tiroteios  escolares, sobretudo quando as vítimas eram mulheres, pessoas não brancas ou  com deficiência. </a:t>
            </a:r>
            <a:endParaRPr/>
          </a:p>
          <a:p>
            <a:pPr indent="-276225" lvl="1" marL="1163638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intrinsecamente ligadas as outras subcomunidades online: gore (#goretwt), transtornos alimentares (#edtwt) e  automutilação (#shtwt). </a:t>
            </a:r>
            <a:endParaRPr/>
          </a:p>
        </p:txBody>
      </p:sp>
      <p:sp>
        <p:nvSpPr>
          <p:cNvPr id="1035" name="Google Shape;1035;p19"/>
          <p:cNvSpPr txBox="1"/>
          <p:nvPr/>
        </p:nvSpPr>
        <p:spPr>
          <a:xfrm>
            <a:off x="6096000" y="6479024"/>
            <a:ext cx="609797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Schurig, 2023</a:t>
            </a:r>
            <a:endParaRPr/>
          </a:p>
        </p:txBody>
      </p:sp>
      <p:pic>
        <p:nvPicPr>
          <p:cNvPr descr="Interface gráfica do usuário, Texto, Aplicativo&#10;&#10;Descrição gerada automaticamente" id="1036" name="Google Shape;1036;p19"/>
          <p:cNvPicPr preferRelativeResize="0"/>
          <p:nvPr/>
        </p:nvPicPr>
        <p:blipFill rotWithShape="1">
          <a:blip r:embed="rId3">
            <a:alphaModFix/>
          </a:blip>
          <a:srcRect b="0" l="0" r="0" t="21167"/>
          <a:stretch/>
        </p:blipFill>
        <p:spPr>
          <a:xfrm>
            <a:off x="7821615" y="63685"/>
            <a:ext cx="4110215" cy="6663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 mais de 530 células, concentradas no Sul e Sudeste, Brasil é o país  onde extremismo de direita mais avança - Jornal O Globo" id="1037" name="Google Shape;103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3840" y="4655419"/>
            <a:ext cx="2634514" cy="1580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"/>
          <p:cNvSpPr txBox="1"/>
          <p:nvPr>
            <p:ph idx="4294967295" type="body"/>
          </p:nvPr>
        </p:nvSpPr>
        <p:spPr>
          <a:xfrm>
            <a:off x="522514" y="115888"/>
            <a:ext cx="10889673" cy="6742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None/>
            </a:pPr>
            <a:r>
              <a:rPr b="1" lang="pt-BR" sz="2200">
                <a:solidFill>
                  <a:srgbClr val="1F3864"/>
                </a:solidFill>
              </a:rPr>
              <a:t>Problemas de Convivência na Escola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2200"/>
              <a:buNone/>
            </a:pPr>
            <a:r>
              <a:rPr b="1" lang="pt-BR" sz="2200">
                <a:solidFill>
                  <a:srgbClr val="1F3864"/>
                </a:solidFill>
              </a:rPr>
              <a:t>Manifestações  </a:t>
            </a:r>
            <a:r>
              <a:rPr b="1" i="1" lang="pt-BR" sz="2200">
                <a:solidFill>
                  <a:srgbClr val="1F3864"/>
                </a:solidFill>
              </a:rPr>
              <a:t>perturbadoras</a:t>
            </a:r>
            <a:r>
              <a:rPr b="1" lang="pt-BR" sz="2200">
                <a:solidFill>
                  <a:srgbClr val="1F3864"/>
                </a:solidFill>
              </a:rPr>
              <a:t> e </a:t>
            </a:r>
            <a:r>
              <a:rPr b="1" i="1" lang="pt-BR" sz="2200">
                <a:solidFill>
                  <a:srgbClr val="1F3864"/>
                </a:solidFill>
              </a:rPr>
              <a:t>agressivas/violentas</a:t>
            </a:r>
            <a:endParaRPr sz="2200"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None/>
            </a:pPr>
            <a:r>
              <a:t/>
            </a:r>
            <a:endParaRPr sz="19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sz="17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sz="17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None/>
            </a:pPr>
            <a:r>
              <a:t/>
            </a:r>
            <a:endParaRPr sz="1900"/>
          </a:p>
        </p:txBody>
      </p:sp>
      <p:grpSp>
        <p:nvGrpSpPr>
          <p:cNvPr id="488" name="Google Shape;488;p2"/>
          <p:cNvGrpSpPr/>
          <p:nvPr/>
        </p:nvGrpSpPr>
        <p:grpSpPr>
          <a:xfrm>
            <a:off x="3194930" y="1105069"/>
            <a:ext cx="5544838" cy="5437570"/>
            <a:chOff x="2084588" y="664"/>
            <a:chExt cx="5544838" cy="5437570"/>
          </a:xfrm>
        </p:grpSpPr>
        <p:sp>
          <p:nvSpPr>
            <p:cNvPr id="489" name="Google Shape;489;p2"/>
            <p:cNvSpPr/>
            <p:nvPr/>
          </p:nvSpPr>
          <p:spPr>
            <a:xfrm>
              <a:off x="4223794" y="664"/>
              <a:ext cx="1266426" cy="1266426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"/>
            <p:cNvSpPr txBox="1"/>
            <p:nvPr/>
          </p:nvSpPr>
          <p:spPr>
            <a:xfrm>
              <a:off x="4409258" y="186128"/>
              <a:ext cx="895498" cy="89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violência</a:t>
              </a:r>
              <a:r>
                <a:rPr b="0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pt-BR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dura</a:t>
              </a: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 rot="1542857">
              <a:off x="5537169" y="829091"/>
              <a:ext cx="337952" cy="427419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"/>
            <p:cNvSpPr txBox="1"/>
            <p:nvPr/>
          </p:nvSpPr>
          <p:spPr>
            <a:xfrm rot="1542857">
              <a:off x="5542189" y="892580"/>
              <a:ext cx="236566" cy="256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5939304" y="826811"/>
              <a:ext cx="1266426" cy="1266426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"/>
            <p:cNvSpPr txBox="1"/>
            <p:nvPr/>
          </p:nvSpPr>
          <p:spPr>
            <a:xfrm>
              <a:off x="6124768" y="1012275"/>
              <a:ext cx="895498" cy="89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Incivili-dade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 rot="4628571">
              <a:off x="6613261" y="2165156"/>
              <a:ext cx="337952" cy="427419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"/>
            <p:cNvSpPr txBox="1"/>
            <p:nvPr/>
          </p:nvSpPr>
          <p:spPr>
            <a:xfrm rot="4628571">
              <a:off x="6652674" y="2201218"/>
              <a:ext cx="236566" cy="256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6363000" y="2683144"/>
              <a:ext cx="1266426" cy="1266426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"/>
            <p:cNvSpPr txBox="1"/>
            <p:nvPr/>
          </p:nvSpPr>
          <p:spPr>
            <a:xfrm>
              <a:off x="6548464" y="2868608"/>
              <a:ext cx="895498" cy="89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Indiscipli-na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 rot="7714286">
              <a:off x="6239616" y="3839502"/>
              <a:ext cx="337952" cy="427419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"/>
            <p:cNvSpPr txBox="1"/>
            <p:nvPr/>
          </p:nvSpPr>
          <p:spPr>
            <a:xfrm rot="-3085714">
              <a:off x="6321916" y="3885353"/>
              <a:ext cx="236566" cy="256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175830" y="4171808"/>
              <a:ext cx="1266426" cy="1266426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"/>
            <p:cNvSpPr txBox="1"/>
            <p:nvPr/>
          </p:nvSpPr>
          <p:spPr>
            <a:xfrm>
              <a:off x="5361294" y="4357272"/>
              <a:ext cx="895498" cy="89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transgres-sões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 rot="10800000">
              <a:off x="4697596" y="4591312"/>
              <a:ext cx="337952" cy="427419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"/>
            <p:cNvSpPr txBox="1"/>
            <p:nvPr/>
          </p:nvSpPr>
          <p:spPr>
            <a:xfrm>
              <a:off x="4798982" y="4676796"/>
              <a:ext cx="236566" cy="256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271758" y="4171808"/>
              <a:ext cx="1266426" cy="1266426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"/>
            <p:cNvSpPr txBox="1"/>
            <p:nvPr/>
          </p:nvSpPr>
          <p:spPr>
            <a:xfrm>
              <a:off x="3457222" y="4357272"/>
              <a:ext cx="895498" cy="89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racismo</a:t>
              </a: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 rot="-7714286">
              <a:off x="3148374" y="3854458"/>
              <a:ext cx="337952" cy="427419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"/>
            <p:cNvSpPr txBox="1"/>
            <p:nvPr/>
          </p:nvSpPr>
          <p:spPr>
            <a:xfrm rot="3085714">
              <a:off x="3230674" y="3979575"/>
              <a:ext cx="236566" cy="256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084588" y="2683144"/>
              <a:ext cx="1266426" cy="1266426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"/>
            <p:cNvSpPr txBox="1"/>
            <p:nvPr/>
          </p:nvSpPr>
          <p:spPr>
            <a:xfrm>
              <a:off x="2270052" y="2868608"/>
              <a:ext cx="895498" cy="89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Cyber-agressão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 rot="-4628571">
              <a:off x="2758545" y="2183806"/>
              <a:ext cx="337952" cy="427419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"/>
            <p:cNvSpPr txBox="1"/>
            <p:nvPr/>
          </p:nvSpPr>
          <p:spPr>
            <a:xfrm rot="-4628571">
              <a:off x="2797958" y="2318712"/>
              <a:ext cx="236566" cy="256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508284" y="826811"/>
              <a:ext cx="1266426" cy="1266426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"/>
            <p:cNvSpPr txBox="1"/>
            <p:nvPr/>
          </p:nvSpPr>
          <p:spPr>
            <a:xfrm>
              <a:off x="2693748" y="1012275"/>
              <a:ext cx="895498" cy="89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pt-B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bullying</a:t>
              </a: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 rot="-1542857">
              <a:off x="3821659" y="837391"/>
              <a:ext cx="337952" cy="427419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"/>
            <p:cNvSpPr txBox="1"/>
            <p:nvPr/>
          </p:nvSpPr>
          <p:spPr>
            <a:xfrm rot="-1542857">
              <a:off x="3826679" y="944870"/>
              <a:ext cx="236566" cy="256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4" name="Google Shape;1044;p20"/>
          <p:cNvGrpSpPr/>
          <p:nvPr/>
        </p:nvGrpSpPr>
        <p:grpSpPr>
          <a:xfrm>
            <a:off x="6614766" y="695399"/>
            <a:ext cx="5570720" cy="6171739"/>
            <a:chOff x="6626306" y="695399"/>
            <a:chExt cx="5570720" cy="6171739"/>
          </a:xfrm>
        </p:grpSpPr>
        <p:sp>
          <p:nvSpPr>
            <p:cNvPr id="1045" name="Google Shape;1045;p20"/>
            <p:cNvSpPr/>
            <p:nvPr/>
          </p:nvSpPr>
          <p:spPr>
            <a:xfrm flipH="1">
              <a:off x="6933035" y="910673"/>
              <a:ext cx="5263991" cy="5956465"/>
            </a:xfrm>
            <a:custGeom>
              <a:rect b="b" l="l" r="r" t="t"/>
              <a:pathLst>
                <a:path extrusionOk="0" h="3351127" w="2961539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0"/>
            <p:cNvSpPr/>
            <p:nvPr/>
          </p:nvSpPr>
          <p:spPr>
            <a:xfrm flipH="1">
              <a:off x="6913315" y="863680"/>
              <a:ext cx="5283711" cy="6003457"/>
            </a:xfrm>
            <a:custGeom>
              <a:rect b="b" l="l" r="r" t="t"/>
              <a:pathLst>
                <a:path extrusionOk="0" h="3377565" w="2972634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0"/>
            <p:cNvSpPr/>
            <p:nvPr/>
          </p:nvSpPr>
          <p:spPr>
            <a:xfrm flipH="1">
              <a:off x="6913197" y="855729"/>
              <a:ext cx="5283829" cy="6003795"/>
            </a:xfrm>
            <a:custGeom>
              <a:rect b="b" l="l" r="r" t="t"/>
              <a:pathLst>
                <a:path extrusionOk="0" h="3377755" w="2972700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20"/>
            <p:cNvSpPr/>
            <p:nvPr/>
          </p:nvSpPr>
          <p:spPr>
            <a:xfrm flipH="1">
              <a:off x="6626306" y="695399"/>
              <a:ext cx="5570720" cy="6162601"/>
            </a:xfrm>
            <a:custGeom>
              <a:rect b="b" l="l" r="r" t="t"/>
              <a:pathLst>
                <a:path extrusionOk="0" h="3467100" w="3134106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9" name="Google Shape;1049;p20"/>
          <p:cNvSpPr txBox="1"/>
          <p:nvPr>
            <p:ph idx="1" type="body"/>
          </p:nvPr>
        </p:nvSpPr>
        <p:spPr>
          <a:xfrm>
            <a:off x="207338" y="1812573"/>
            <a:ext cx="6704297" cy="55466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76225" lvl="1" marL="685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1" lang="pt-BR" sz="2200"/>
              <a:t>Escuta e acolhimento </a:t>
            </a:r>
            <a:endParaRPr/>
          </a:p>
          <a:p>
            <a:pPr indent="-276225" lvl="2" marL="11430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/>
              <a:t>“ser valor”</a:t>
            </a:r>
            <a:endParaRPr/>
          </a:p>
          <a:p>
            <a:pPr indent="-276225" lvl="1" marL="6858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b="1" lang="pt-BR" sz="2200"/>
              <a:t>Pertencimento </a:t>
            </a:r>
            <a:r>
              <a:rPr lang="pt-BR" sz="2200"/>
              <a:t>– comunidade: “odiamos as mesmas coisas”</a:t>
            </a:r>
            <a:endParaRPr/>
          </a:p>
          <a:p>
            <a:pPr indent="-276225" lvl="1" marL="6858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/>
              <a:t>Esses jovens acreditam ter “descoberto a verdade”,  compreendem “o que ninguém mais vê” </a:t>
            </a:r>
            <a:endParaRPr/>
          </a:p>
          <a:p>
            <a:pPr indent="-136525" lvl="1" marL="6858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/>
          </a:p>
          <a:p>
            <a:pPr indent="-136525" lvl="2" marL="11430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/>
          </a:p>
          <a:p>
            <a:pPr indent="0" lvl="1" marL="409575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/>
          </a:p>
          <a:p>
            <a:pPr indent="-136525" lvl="2" marL="11430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/>
          </a:p>
          <a:p>
            <a:pPr indent="0" lvl="2" marL="866775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/>
          </a:p>
          <a:p>
            <a:pPr indent="-136525" lvl="2" marL="11430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/>
          </a:p>
          <a:p>
            <a:pPr indent="0" lvl="1" marL="409575" rtl="0" algn="l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1050" name="Google Shape;1050;p20"/>
          <p:cNvPicPr preferRelativeResize="0"/>
          <p:nvPr/>
        </p:nvPicPr>
        <p:blipFill rotWithShape="1">
          <a:blip r:embed="rId3">
            <a:alphaModFix/>
          </a:blip>
          <a:srcRect b="0" l="3957" r="0" t="0"/>
          <a:stretch/>
        </p:blipFill>
        <p:spPr>
          <a:xfrm>
            <a:off x="7385583" y="1812573"/>
            <a:ext cx="4367880" cy="226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21"/>
          <p:cNvSpPr txBox="1"/>
          <p:nvPr/>
        </p:nvSpPr>
        <p:spPr>
          <a:xfrm>
            <a:off x="725272" y="1292786"/>
            <a:ext cx="11066926" cy="2240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.... os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professores são membros de um sistema voltado à “infectar e doutrinar os alunos” e que “as crianças estão infectadas, elas não tem mais solução, por isso cortarei o mal pela raiz”.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escolas particulares são </a:t>
            </a:r>
            <a:r>
              <a:rPr b="0" i="1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i="1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habitadas por filhos e netos de maçons” (...) </a:t>
            </a:r>
            <a:r>
              <a:rPr b="0" i="1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você precisa atingi-los de outra forma, ou seja, se eu não posso atacá-los diretamente, irei atacá-los indiretamente, não se enganem numa guerra você não pode só se defender, você precisa encontrar uma oportunidade e atacar o inimigo, atacar com todas as forças.</a:t>
            </a:r>
            <a:r>
              <a:rPr b="0" i="1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21"/>
          <p:cNvSpPr txBox="1"/>
          <p:nvPr/>
        </p:nvSpPr>
        <p:spPr>
          <a:xfrm>
            <a:off x="3572492" y="622107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erif"/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Aracruz – 16 anos - excertos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ssoas posando para foto fazendo careta&#10;&#10;Descrição gerada automaticamente" id="1058" name="Google Shape;105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4273" y="4142249"/>
            <a:ext cx="6388925" cy="258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2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5" name="Google Shape;1065;p22"/>
          <p:cNvGrpSpPr/>
          <p:nvPr/>
        </p:nvGrpSpPr>
        <p:grpSpPr>
          <a:xfrm>
            <a:off x="6614766" y="695399"/>
            <a:ext cx="5570720" cy="6171739"/>
            <a:chOff x="6626306" y="695399"/>
            <a:chExt cx="5570720" cy="6171739"/>
          </a:xfrm>
        </p:grpSpPr>
        <p:sp>
          <p:nvSpPr>
            <p:cNvPr id="1066" name="Google Shape;1066;p22"/>
            <p:cNvSpPr/>
            <p:nvPr/>
          </p:nvSpPr>
          <p:spPr>
            <a:xfrm flipH="1">
              <a:off x="6933035" y="910673"/>
              <a:ext cx="5263991" cy="5956465"/>
            </a:xfrm>
            <a:custGeom>
              <a:rect b="b" l="l" r="r" t="t"/>
              <a:pathLst>
                <a:path extrusionOk="0" h="3351127" w="2961539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 flipH="1">
              <a:off x="6913315" y="863680"/>
              <a:ext cx="5283711" cy="6003457"/>
            </a:xfrm>
            <a:custGeom>
              <a:rect b="b" l="l" r="r" t="t"/>
              <a:pathLst>
                <a:path extrusionOk="0" h="3377565" w="2972634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2"/>
            <p:cNvSpPr/>
            <p:nvPr/>
          </p:nvSpPr>
          <p:spPr>
            <a:xfrm flipH="1">
              <a:off x="6913197" y="855729"/>
              <a:ext cx="5283829" cy="6003795"/>
            </a:xfrm>
            <a:custGeom>
              <a:rect b="b" l="l" r="r" t="t"/>
              <a:pathLst>
                <a:path extrusionOk="0" h="3377755" w="2972700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2"/>
            <p:cNvSpPr/>
            <p:nvPr/>
          </p:nvSpPr>
          <p:spPr>
            <a:xfrm flipH="1">
              <a:off x="6626306" y="695399"/>
              <a:ext cx="5570720" cy="6162601"/>
            </a:xfrm>
            <a:custGeom>
              <a:rect b="b" l="l" r="r" t="t"/>
              <a:pathLst>
                <a:path extrusionOk="0" h="3467100" w="3134106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0" name="Google Shape;10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6438" y="0"/>
            <a:ext cx="3429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22"/>
          <p:cNvSpPr txBox="1"/>
          <p:nvPr/>
        </p:nvSpPr>
        <p:spPr>
          <a:xfrm>
            <a:off x="310857" y="958601"/>
            <a:ext cx="7983187" cy="314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6225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exacerbam uma tendência que já possuíam</a:t>
            </a:r>
            <a:endParaRPr/>
          </a:p>
          <a:p>
            <a:pPr indent="-276225" lvl="1" marL="6858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exposição frequente a conteúdos que desumanizam outros grupos</a:t>
            </a:r>
            <a:endParaRPr/>
          </a:p>
          <a:p>
            <a:pPr indent="-276225" lvl="2" marL="11430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ressentimentos, frustração, exclusão e raiva: o mundo não é como gostariam (diversidade como ameaça)</a:t>
            </a:r>
            <a:endParaRPr/>
          </a:p>
          <a:p>
            <a:pPr indent="-276225" lvl="2" marL="11430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“não tem o que perder”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09575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ce gráfica do usuário, Texto, Aplicativo&#10;&#10;Descrição gerada automaticamente" id="1072" name="Google Shape;1072;p22"/>
          <p:cNvPicPr preferRelativeResize="0"/>
          <p:nvPr/>
        </p:nvPicPr>
        <p:blipFill rotWithShape="1">
          <a:blip r:embed="rId4">
            <a:alphaModFix/>
          </a:blip>
          <a:srcRect b="64130" l="0" r="1268" t="15865"/>
          <a:stretch/>
        </p:blipFill>
        <p:spPr>
          <a:xfrm>
            <a:off x="1256990" y="4036740"/>
            <a:ext cx="5086837" cy="2114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7951" y="261293"/>
            <a:ext cx="5573518" cy="374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23"/>
          <p:cNvPicPr preferRelativeResize="0"/>
          <p:nvPr/>
        </p:nvPicPr>
        <p:blipFill rotWithShape="1">
          <a:blip r:embed="rId4">
            <a:alphaModFix/>
          </a:blip>
          <a:srcRect b="0" l="0" r="0" t="50000"/>
          <a:stretch/>
        </p:blipFill>
        <p:spPr>
          <a:xfrm>
            <a:off x="7201786" y="3429000"/>
            <a:ext cx="5029504" cy="3213742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23"/>
          <p:cNvSpPr txBox="1"/>
          <p:nvPr/>
        </p:nvSpPr>
        <p:spPr>
          <a:xfrm>
            <a:off x="160531" y="-320634"/>
            <a:ext cx="5489898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0988" lvl="1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Idolatram terroristas e extremistas</a:t>
            </a:r>
            <a:endParaRPr/>
          </a:p>
          <a:p>
            <a:pPr indent="-280988" lvl="2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0" i="0" lang="pt-BR" sz="2400" u="none" cap="none" strike="noStrike">
                <a:solidFill>
                  <a:srgbClr val="24292F"/>
                </a:solidFill>
                <a:latin typeface="Arial"/>
                <a:ea typeface="Arial"/>
                <a:cs typeface="Arial"/>
                <a:sym typeface="Arial"/>
              </a:rPr>
              <a:t>sanctum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0988" lvl="1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“inspiração” em outros ataques:</a:t>
            </a:r>
            <a:endParaRPr/>
          </a:p>
          <a:p>
            <a:pPr indent="-280988" lvl="2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 Columbine,  1999 (15 mortos), Suzano, 2019 (9 mortos)</a:t>
            </a:r>
            <a:endParaRPr/>
          </a:p>
          <a:p>
            <a:pPr indent="-280988" lvl="2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escolha das roupas e das armas, exibicionismo</a:t>
            </a:r>
            <a:endParaRPr/>
          </a:p>
          <a:p>
            <a:pPr indent="-280988" lvl="3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símbolos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0" name="Google Shape;1080;p23"/>
          <p:cNvPicPr preferRelativeResize="0"/>
          <p:nvPr/>
        </p:nvPicPr>
        <p:blipFill rotWithShape="1">
          <a:blip r:embed="rId5">
            <a:alphaModFix/>
          </a:blip>
          <a:srcRect b="0" l="0" r="0" t="34711"/>
          <a:stretch/>
        </p:blipFill>
        <p:spPr>
          <a:xfrm>
            <a:off x="4309268" y="4178911"/>
            <a:ext cx="3320287" cy="20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23"/>
          <p:cNvSpPr txBox="1"/>
          <p:nvPr/>
        </p:nvSpPr>
        <p:spPr>
          <a:xfrm>
            <a:off x="223851" y="4053287"/>
            <a:ext cx="4134838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Planejamento</a:t>
            </a:r>
            <a:endParaRPr/>
          </a:p>
          <a:p>
            <a:pPr indent="-280988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tutoriais de assassinato, vídeos de mortes violentas, fabricação de artefatos explosivos</a:t>
            </a:r>
            <a:endParaRPr/>
          </a:p>
          <a:p>
            <a:pPr indent="-280988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mentor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4"/>
          <p:cNvSpPr txBox="1"/>
          <p:nvPr/>
        </p:nvSpPr>
        <p:spPr>
          <a:xfrm>
            <a:off x="767517" y="1148390"/>
            <a:ext cx="5039517" cy="2700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76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1287" lvl="1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17621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0988" lvl="1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= ressentimento, vingança</a:t>
            </a:r>
            <a:endParaRPr/>
          </a:p>
          <a:p>
            <a:pPr indent="-280988" lvl="1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Intenção de matar a maior quantidade de pessoas</a:t>
            </a:r>
            <a:endParaRPr/>
          </a:p>
        </p:txBody>
      </p:sp>
      <p:pic>
        <p:nvPicPr>
          <p:cNvPr descr="Assassino de Aracruz usava símbolo nazista no braço e é filho de PM que  postou foto de Hitler | Revista Fórum" id="1088" name="Google Shape;1088;p24"/>
          <p:cNvPicPr preferRelativeResize="0"/>
          <p:nvPr/>
        </p:nvPicPr>
        <p:blipFill rotWithShape="1">
          <a:blip r:embed="rId3">
            <a:alphaModFix/>
          </a:blip>
          <a:srcRect b="0" l="0" r="50000" t="0"/>
          <a:stretch/>
        </p:blipFill>
        <p:spPr>
          <a:xfrm>
            <a:off x="6931215" y="986566"/>
            <a:ext cx="3855539" cy="4337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25"/>
          <p:cNvSpPr txBox="1"/>
          <p:nvPr/>
        </p:nvSpPr>
        <p:spPr>
          <a:xfrm>
            <a:off x="795648" y="5628903"/>
            <a:ext cx="10687792" cy="855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Considerando 33 mortes (excluído os suicídios)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Essas morte foram decorrentes de 15 ataques com armas de fogo e 1 com arma branca (faca</a:t>
            </a: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1094" name="Google Shape;1094;p25"/>
          <p:cNvSpPr txBox="1"/>
          <p:nvPr/>
        </p:nvSpPr>
        <p:spPr>
          <a:xfrm>
            <a:off x="5689910" y="1632983"/>
            <a:ext cx="60941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25"/>
          <p:cNvSpPr txBox="1"/>
          <p:nvPr/>
        </p:nvSpPr>
        <p:spPr>
          <a:xfrm>
            <a:off x="5831159" y="3469217"/>
            <a:ext cx="60941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96" name="Google Shape;1096;p25"/>
          <p:cNvGraphicFramePr/>
          <p:nvPr/>
        </p:nvGraphicFramePr>
        <p:xfrm>
          <a:off x="2495227" y="619933"/>
          <a:ext cx="7098223" cy="4897464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aque a escola em Suzano estava sendo planejado há mais de um ano, diz  polícia" id="1102" name="Google Shape;110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6908" y="861114"/>
            <a:ext cx="5466046" cy="30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26"/>
          <p:cNvSpPr/>
          <p:nvPr/>
        </p:nvSpPr>
        <p:spPr>
          <a:xfrm>
            <a:off x="7263287" y="1553658"/>
            <a:ext cx="669851" cy="211263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26"/>
          <p:cNvSpPr txBox="1"/>
          <p:nvPr>
            <p:ph idx="4294967295" type="body"/>
          </p:nvPr>
        </p:nvSpPr>
        <p:spPr>
          <a:xfrm>
            <a:off x="463138" y="1815839"/>
            <a:ext cx="6429375" cy="3052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pt-BR" sz="2200">
                <a:solidFill>
                  <a:srgbClr val="000000"/>
                </a:solidFill>
              </a:rPr>
              <a:t>15 utilizaram armas de fogo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pt-BR" sz="2200"/>
              <a:t>6 tinham a arma em casa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pt-BR" sz="2200"/>
              <a:t>6 compraram de terceiros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pt-BR" sz="2200"/>
              <a:t>3 origem desconhecida</a:t>
            </a:r>
            <a:endParaRPr/>
          </a:p>
          <a:p>
            <a:pPr indent="0" lvl="2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t/>
            </a:r>
            <a:endParaRPr sz="2200"/>
          </a:p>
          <a:p>
            <a:pPr indent="-176212" lvl="0" marL="176212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>
                <a:solidFill>
                  <a:srgbClr val="000000"/>
                </a:solidFill>
              </a:rPr>
              <a:t>A disponibilidade de armas favorece esse tipo de crime e aumenta a letalidade</a:t>
            </a:r>
            <a:endParaRPr sz="2200">
              <a:solidFill>
                <a:srgbClr val="000000"/>
              </a:solidFill>
            </a:endParaRPr>
          </a:p>
          <a:p>
            <a:pPr indent="-342900" lvl="2" marL="120491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>
                <a:solidFill>
                  <a:srgbClr val="000000"/>
                </a:solidFill>
              </a:rPr>
              <a:t>Realengo (2011) - Rio de Janeiro: 13 mortes*</a:t>
            </a:r>
            <a:endParaRPr/>
          </a:p>
          <a:p>
            <a:pPr indent="-342900" lvl="2" marL="120491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>
                <a:solidFill>
                  <a:srgbClr val="000000"/>
                </a:solidFill>
              </a:rPr>
              <a:t>Suzano (2019) – São Paulo: 9 mortes*</a:t>
            </a:r>
            <a:endParaRPr/>
          </a:p>
          <a:p>
            <a:pPr indent="0" lvl="2" marL="68580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t/>
            </a:r>
            <a:endParaRPr sz="2200"/>
          </a:p>
          <a:p>
            <a:pPr indent="0" lvl="2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t/>
            </a:r>
            <a:endParaRPr sz="2200"/>
          </a:p>
          <a:p>
            <a:pPr indent="0" lvl="1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sp>
        <p:nvSpPr>
          <p:cNvPr id="1105" name="Google Shape;1105;p26"/>
          <p:cNvSpPr txBox="1"/>
          <p:nvPr/>
        </p:nvSpPr>
        <p:spPr>
          <a:xfrm>
            <a:off x="451261" y="5880693"/>
            <a:ext cx="110321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prevalência da posse de armas de fogo está significativamente associada à incidência de assassinatos em massa com armas de fogo, tiroteios em escolas e tiroteios em massa (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Towers, 2015)</a:t>
            </a:r>
            <a:endParaRPr/>
          </a:p>
        </p:txBody>
      </p:sp>
      <p:sp>
        <p:nvSpPr>
          <p:cNvPr id="1106" name="Google Shape;1106;p26"/>
          <p:cNvSpPr txBox="1"/>
          <p:nvPr/>
        </p:nvSpPr>
        <p:spPr>
          <a:xfrm>
            <a:off x="483491" y="5153779"/>
            <a:ext cx="11127261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Obs. número de licenças para uso de armas aumentou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473%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nos últimos quatro anos (6/22)*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interior, parede, pessoa, computador&#10;&#10;Descrição gerada automaticamente" id="1113" name="Google Shape;1113;p27"/>
          <p:cNvPicPr preferRelativeResize="0"/>
          <p:nvPr/>
        </p:nvPicPr>
        <p:blipFill rotWithShape="1">
          <a:blip r:embed="rId3">
            <a:alphaModFix/>
          </a:blip>
          <a:srcRect b="-2" l="9936" r="11036" t="0"/>
          <a:stretch/>
        </p:blipFill>
        <p:spPr>
          <a:xfrm>
            <a:off x="827088" y="1498600"/>
            <a:ext cx="5260975" cy="4676775"/>
          </a:xfrm>
          <a:custGeom>
            <a:rect b="b" l="l" r="r" t="t"/>
            <a:pathLst>
              <a:path extrusionOk="0" h="4707593" w="5260975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ln>
            <a:noFill/>
          </a:ln>
          <a:effectLst>
            <a:outerShdw blurRad="381000" rotWithShape="0" algn="t" dir="5400000" dist="152400">
              <a:srgbClr val="000000">
                <a:alpha val="9803"/>
              </a:srgbClr>
            </a:outerShdw>
          </a:effectLst>
        </p:spPr>
      </p:pic>
      <p:grpSp>
        <p:nvGrpSpPr>
          <p:cNvPr id="1114" name="Google Shape;1114;p27"/>
          <p:cNvGrpSpPr/>
          <p:nvPr/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1115" name="Google Shape;1115;p27"/>
            <p:cNvSpPr/>
            <p:nvPr/>
          </p:nvSpPr>
          <p:spPr>
            <a:xfrm>
              <a:off x="827088" y="4795537"/>
              <a:ext cx="5260975" cy="1410656"/>
            </a:xfrm>
            <a:custGeom>
              <a:rect b="b" l="l" r="r" t="t"/>
              <a:pathLst>
                <a:path extrusionOk="0" h="1410656" w="5260975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7"/>
            <p:cNvSpPr/>
            <p:nvPr/>
          </p:nvSpPr>
          <p:spPr>
            <a:xfrm>
              <a:off x="827088" y="4795537"/>
              <a:ext cx="5260975" cy="1410656"/>
            </a:xfrm>
            <a:custGeom>
              <a:rect b="b" l="l" r="r" t="t"/>
              <a:pathLst>
                <a:path extrusionOk="0" h="1410656" w="5260975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rotWithShape="1">
              <a:blip r:embed="rId4">
                <a:alphaModFix amt="57000"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7" name="Google Shape;1117;p27"/>
          <p:cNvSpPr txBox="1"/>
          <p:nvPr/>
        </p:nvSpPr>
        <p:spPr>
          <a:xfrm>
            <a:off x="6404738" y="443549"/>
            <a:ext cx="5260975" cy="452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8900" lvl="1" marL="4095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radicalização </a:t>
            </a:r>
            <a:r>
              <a:rPr b="1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 line</a:t>
            </a:r>
            <a:r>
              <a:rPr b="0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é identificada pela primeira vez no ataque de Realengo, Rio de Janeiro, em 2011</a:t>
            </a:r>
            <a:endParaRPr/>
          </a:p>
          <a:p>
            <a:pPr indent="-228600" lvl="2" marL="1143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“competição” em matar maior quantidade de pessoas</a:t>
            </a:r>
            <a:endParaRPr/>
          </a:p>
          <a:p>
            <a:pPr indent="-228600" lvl="1" marL="68580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 2011 até maio de 2023 foram 28 ataques</a:t>
            </a:r>
            <a:endParaRPr/>
          </a:p>
          <a:p>
            <a:pPr indent="-228600" lvl="2" marL="1143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19 apresentam indícios de radicalização</a:t>
            </a:r>
            <a:endParaRPr/>
          </a:p>
          <a:p>
            <a:pPr indent="-228600" lvl="2" marL="1143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“bonzinho, quietinho” – introspectivo,  interage pouco, com os mesmos colegas</a:t>
            </a:r>
            <a:endParaRPr/>
          </a:p>
          <a:p>
            <a:pPr indent="-88900" lvl="1" marL="685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28"/>
          <p:cNvSpPr/>
          <p:nvPr/>
        </p:nvSpPr>
        <p:spPr>
          <a:xfrm>
            <a:off x="0" y="0"/>
            <a:ext cx="5653438" cy="6858000"/>
          </a:xfrm>
          <a:custGeom>
            <a:rect b="b" l="l" r="r" t="t"/>
            <a:pathLst>
              <a:path extrusionOk="0" h="6858000" w="6096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28"/>
          <p:cNvSpPr txBox="1"/>
          <p:nvPr>
            <p:ph type="title"/>
          </p:nvPr>
        </p:nvSpPr>
        <p:spPr>
          <a:xfrm>
            <a:off x="155154" y="47732"/>
            <a:ext cx="4220131" cy="1330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pt-BR" sz="2800">
                <a:latin typeface="Calibri"/>
                <a:ea typeface="Calibri"/>
                <a:cs typeface="Calibri"/>
                <a:sym typeface="Calibri"/>
              </a:rPr>
              <a:t>Outros aspectos</a:t>
            </a:r>
            <a:endParaRPr/>
          </a:p>
        </p:txBody>
      </p:sp>
      <p:pic>
        <p:nvPicPr>
          <p:cNvPr descr="Tela de computador com texto preto sobre fundo branco&#10;&#10;Descrição gerada automaticamente" id="1126" name="Google Shape;1126;p28"/>
          <p:cNvPicPr preferRelativeResize="0"/>
          <p:nvPr/>
        </p:nvPicPr>
        <p:blipFill rotWithShape="1">
          <a:blip r:embed="rId3">
            <a:alphaModFix/>
          </a:blip>
          <a:srcRect b="21313" l="0" r="0" t="27688"/>
          <a:stretch/>
        </p:blipFill>
        <p:spPr>
          <a:xfrm>
            <a:off x="6002848" y="661916"/>
            <a:ext cx="5338087" cy="588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28"/>
          <p:cNvSpPr txBox="1"/>
          <p:nvPr>
            <p:ph idx="1" type="body"/>
          </p:nvPr>
        </p:nvSpPr>
        <p:spPr>
          <a:xfrm>
            <a:off x="185286" y="1187533"/>
            <a:ext cx="4668769" cy="263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1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ct val="100000"/>
              <a:buNone/>
            </a:pPr>
            <a:r>
              <a:rPr b="1" lang="pt-BR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Busca por notoriedade  - ser famoso</a:t>
            </a:r>
            <a:endParaRPr/>
          </a:p>
          <a:p>
            <a:pPr indent="-280988" lvl="1" marL="4572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ct val="100000"/>
              <a:buChar char="•"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notoriedade funciona não apenas como recompensa para os autores, mas também como um “chamado à ação” para outros que pensam como eles, motivando-os a realizar atos de imitação</a:t>
            </a:r>
            <a:endParaRPr/>
          </a:p>
          <a:p>
            <a:pPr indent="-13462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/>
          </a:p>
        </p:txBody>
      </p:sp>
      <p:sp>
        <p:nvSpPr>
          <p:cNvPr id="1128" name="Google Shape;1128;p28"/>
          <p:cNvSpPr txBox="1"/>
          <p:nvPr/>
        </p:nvSpPr>
        <p:spPr>
          <a:xfrm>
            <a:off x="314437" y="4354318"/>
            <a:ext cx="4410466" cy="2193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Calibri"/>
              <a:buNone/>
            </a:pPr>
            <a:r>
              <a:rPr b="1" i="0" lang="pt-BR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“Efeito contágio”</a:t>
            </a:r>
            <a:endParaRPr/>
          </a:p>
          <a:p>
            <a:pPr indent="-280988" lvl="1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1900"/>
              <a:buFont typeface="Arial"/>
              <a:buChar char="•"/>
            </a:pPr>
            <a:r>
              <a:rPr b="0" i="0" lang="pt-BR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repercussão na mídia de um “massacre” e a maneira como ele é noticiado acaba estimulando outros casos semelhantes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0337" lvl="1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29"/>
          <p:cNvSpPr txBox="1"/>
          <p:nvPr/>
        </p:nvSpPr>
        <p:spPr>
          <a:xfrm>
            <a:off x="-130629" y="5436574"/>
            <a:ext cx="11804071" cy="12774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b="1" i="0" lang="pt-BR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Diferentes formas de cooptação	:  	Perfis, memes, trends, vídeos</a:t>
            </a:r>
            <a:endParaRPr b="1" i="0" sz="4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b="1" i="1" lang="pt-BR" sz="3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links para as comunidades</a:t>
            </a:r>
            <a:endParaRPr b="0" i="1" sz="3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29"/>
          <p:cNvSpPr/>
          <p:nvPr/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e best Assar memes :) Memedroid" id="1136" name="Google Shape;113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982" y="692331"/>
            <a:ext cx="830222" cy="732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29"/>
          <p:cNvSpPr/>
          <p:nvPr/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rgbClr val="3D4B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29"/>
          <p:cNvSpPr/>
          <p:nvPr/>
        </p:nvSpPr>
        <p:spPr>
          <a:xfrm flipH="1" rot="-5400000">
            <a:off x="1114143" y="991883"/>
            <a:ext cx="1371600" cy="2356777"/>
          </a:xfrm>
          <a:custGeom>
            <a:rect b="b" l="l" r="r" t="t"/>
            <a:pathLst>
              <a:path extrusionOk="0" h="2356777" w="1371600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rgbClr val="AEAB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29"/>
          <p:cNvSpPr/>
          <p:nvPr/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rgbClr val="3D4B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29"/>
          <p:cNvSpPr/>
          <p:nvPr/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29"/>
          <p:cNvSpPr/>
          <p:nvPr/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29"/>
          <p:cNvSpPr/>
          <p:nvPr/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mo seria o namoro de um nazista e uma Judia hj em dia | OFF Humor" id="1143" name="Google Shape;114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4145" y="838606"/>
            <a:ext cx="1223720" cy="1845611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29"/>
          <p:cNvSpPr/>
          <p:nvPr/>
        </p:nvSpPr>
        <p:spPr>
          <a:xfrm flipH="1" rot="5400000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senho de personagem de desenho animado&#10;&#10;Descrição gerada automaticamente" id="1145" name="Google Shape;114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9818" y="3037579"/>
            <a:ext cx="1491297" cy="1554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29"/>
          <p:cNvSpPr/>
          <p:nvPr/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29"/>
          <p:cNvSpPr/>
          <p:nvPr/>
        </p:nvSpPr>
        <p:spPr>
          <a:xfrm flipH="1" rot="-5400000">
            <a:off x="2564669" y="3250084"/>
            <a:ext cx="1911096" cy="1100751"/>
          </a:xfrm>
          <a:prstGeom prst="rtTriangle">
            <a:avLst/>
          </a:prstGeom>
          <a:solidFill>
            <a:srgbClr val="AEAB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29"/>
          <p:cNvSpPr/>
          <p:nvPr/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e Creator of Pepe the Frog Talks About The Alt-Right - The Atlantic" id="1149" name="Google Shape;114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10320" y="1639389"/>
            <a:ext cx="2005813" cy="1044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eme depicting Pepe the Frog as a symbol of White Supremacy. | Download  Scientific Diagram" id="1150" name="Google Shape;1150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25834" y="3167745"/>
            <a:ext cx="2396155" cy="1265733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29"/>
          <p:cNvSpPr/>
          <p:nvPr/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lustração de personagem de anime feminino, Nazismo Anime Alemanha nazista  Internet meme Manga, anime boy, cabelo preto, meme, desenho animado png |  PNGWing" id="1152" name="Google Shape;115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95816" y="2265082"/>
            <a:ext cx="1911431" cy="22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29"/>
          <p:cNvSpPr/>
          <p:nvPr/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C936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"/>
          <p:cNvSpPr/>
          <p:nvPr/>
        </p:nvSpPr>
        <p:spPr>
          <a:xfrm>
            <a:off x="648287" y="910557"/>
            <a:ext cx="11095630" cy="153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ambria"/>
              <a:buNone/>
            </a:pPr>
            <a:r>
              <a:rPr b="1" i="0" lang="pt-BR" sz="2800" u="none" cap="none" strike="noStrike">
                <a:solidFill>
                  <a:srgbClr val="1F3864"/>
                </a:solidFill>
                <a:latin typeface="Cambria"/>
                <a:ea typeface="Cambria"/>
                <a:cs typeface="Cambria"/>
                <a:sym typeface="Cambria"/>
              </a:rPr>
              <a:t>Diferentes tipos de Violências</a:t>
            </a:r>
            <a:endParaRPr b="0" i="0" sz="20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2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1" sz="28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279400" lvl="2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3" name="Google Shape;523;p3"/>
          <p:cNvSpPr txBox="1"/>
          <p:nvPr/>
        </p:nvSpPr>
        <p:spPr>
          <a:xfrm>
            <a:off x="4038771" y="5319522"/>
            <a:ext cx="48715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pt-BR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Columbine – 15 mortos</a:t>
            </a:r>
            <a:endParaRPr/>
          </a:p>
        </p:txBody>
      </p:sp>
      <p:sp>
        <p:nvSpPr>
          <p:cNvPr id="524" name="Google Shape;524;p3"/>
          <p:cNvSpPr txBox="1"/>
          <p:nvPr/>
        </p:nvSpPr>
        <p:spPr>
          <a:xfrm>
            <a:off x="6646762" y="2608068"/>
            <a:ext cx="5194139" cy="300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mbria"/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Ataques de violência extrema em escola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mbria"/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Violência </a:t>
            </a:r>
            <a:r>
              <a:rPr b="1" i="0" lang="pt-BR" sz="2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à</a:t>
            </a:r>
            <a:r>
              <a:rPr b="0" i="0" lang="pt-BR" sz="2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escola</a:t>
            </a:r>
            <a:endParaRPr/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fenômeno com características próprias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O ataque em Aracruz e a redução da maioridade penal" id="525" name="Google Shape;5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087" y="2099858"/>
            <a:ext cx="5792913" cy="324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30"/>
          <p:cNvSpPr txBox="1"/>
          <p:nvPr/>
        </p:nvSpPr>
        <p:spPr>
          <a:xfrm>
            <a:off x="768926" y="1282536"/>
            <a:ext cx="3814949" cy="3668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Calibri"/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Outras formas de atuação  nas comunidades</a:t>
            </a:r>
            <a:endParaRPr/>
          </a:p>
          <a:p>
            <a:pPr indent="-342900" lvl="0" marL="342900" marR="0" rtl="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Hierarquia</a:t>
            </a:r>
            <a:endParaRPr/>
          </a:p>
          <a:p>
            <a:pPr indent="-342900" lvl="0" marL="712788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sedução, acolhimento, desafios, manipulação, ameaças, chantagens...</a:t>
            </a:r>
            <a:endParaRPr/>
          </a:p>
          <a:p>
            <a:pPr indent="-342900" lvl="0" marL="35560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outros jovens – “ainda que não ataquem”</a:t>
            </a:r>
            <a:endParaRPr/>
          </a:p>
        </p:txBody>
      </p:sp>
      <p:pic>
        <p:nvPicPr>
          <p:cNvPr id="1160" name="Google Shape;1160;p30"/>
          <p:cNvPicPr preferRelativeResize="0"/>
          <p:nvPr/>
        </p:nvPicPr>
        <p:blipFill rotWithShape="1">
          <a:blip r:embed="rId3">
            <a:alphaModFix/>
          </a:blip>
          <a:srcRect b="69708" l="0" r="0" t="0"/>
          <a:stretch/>
        </p:blipFill>
        <p:spPr>
          <a:xfrm>
            <a:off x="5523484" y="1282536"/>
            <a:ext cx="6005215" cy="129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30"/>
          <p:cNvPicPr preferRelativeResize="0"/>
          <p:nvPr/>
        </p:nvPicPr>
        <p:blipFill rotWithShape="1">
          <a:blip r:embed="rId3">
            <a:alphaModFix/>
          </a:blip>
          <a:srcRect b="0" l="0" r="0" t="49203"/>
          <a:stretch/>
        </p:blipFill>
        <p:spPr>
          <a:xfrm>
            <a:off x="5523484" y="2749383"/>
            <a:ext cx="6276630" cy="226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31"/>
          <p:cNvSpPr txBox="1"/>
          <p:nvPr/>
        </p:nvSpPr>
        <p:spPr>
          <a:xfrm>
            <a:off x="289434" y="861774"/>
            <a:ext cx="546057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8" name="Google Shape;11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666" y="224013"/>
            <a:ext cx="4685904" cy="4355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31"/>
          <p:cNvSpPr txBox="1"/>
          <p:nvPr/>
        </p:nvSpPr>
        <p:spPr>
          <a:xfrm>
            <a:off x="362430" y="748392"/>
            <a:ext cx="6649187" cy="40666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circulação de mensagens com vídeos, áudios, fotos contendo ameaças que foram iniciadas em  9/4 foram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coordenadas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tiveram claro intuito de causar pânico</a:t>
            </a:r>
            <a:endParaRPr/>
          </a:p>
          <a:p>
            <a:pPr indent="-171450" lvl="0" marL="171450" marR="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Identificamos 5 ataques cometidos por estudantes e ex- estudantes  em escolas em abril e maio - armas brancas</a:t>
            </a:r>
            <a:endParaRPr/>
          </a:p>
          <a:p>
            <a:pPr indent="-171450" lvl="1" marL="62865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“call to action": incentivo para os que já tinham intenção de agir</a:t>
            </a:r>
            <a:endParaRPr/>
          </a:p>
          <a:p>
            <a:pPr indent="-31750" lvl="0" marL="171450" marR="0" rtl="0" algn="l">
              <a:lnSpc>
                <a:spcPct val="110000"/>
              </a:lnSpc>
              <a:spcBef>
                <a:spcPts val="26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31"/>
          <p:cNvSpPr txBox="1"/>
          <p:nvPr/>
        </p:nvSpPr>
        <p:spPr>
          <a:xfrm>
            <a:off x="286003" y="4815018"/>
            <a:ext cx="11799647" cy="1665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Centenas de ameaças foram investigadas e prováveis ataques desbaratados (forte atuação dos governos e das polícias) – “Escola Segura”</a:t>
            </a:r>
            <a:endParaRPr/>
          </a:p>
          <a:p>
            <a:pPr indent="-171450" lvl="1" marL="62865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756 remoções ou suspensões de perfis de redes sociais</a:t>
            </a:r>
            <a:endParaRPr/>
          </a:p>
          <a:p>
            <a:pPr indent="-171450" lvl="1" marL="62865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7.473 denúncias de ameaça a escolas          1.224 casos estão em investigação</a:t>
            </a:r>
            <a:endParaRPr/>
          </a:p>
        </p:txBody>
      </p:sp>
      <p:sp>
        <p:nvSpPr>
          <p:cNvPr id="1171" name="Google Shape;1171;p31"/>
          <p:cNvSpPr txBox="1"/>
          <p:nvPr/>
        </p:nvSpPr>
        <p:spPr>
          <a:xfrm>
            <a:off x="9892946" y="4507241"/>
            <a:ext cx="609797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Fundação Getúlio Vargas*</a:t>
            </a:r>
            <a:endParaRPr/>
          </a:p>
        </p:txBody>
      </p:sp>
      <p:sp>
        <p:nvSpPr>
          <p:cNvPr id="1172" name="Google Shape;1172;p31"/>
          <p:cNvSpPr/>
          <p:nvPr/>
        </p:nvSpPr>
        <p:spPr>
          <a:xfrm>
            <a:off x="5332024" y="6198919"/>
            <a:ext cx="394237" cy="13062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32"/>
          <p:cNvSpPr/>
          <p:nvPr/>
        </p:nvSpPr>
        <p:spPr>
          <a:xfrm>
            <a:off x="0" y="-1"/>
            <a:ext cx="11766176" cy="2061837"/>
          </a:xfrm>
          <a:custGeom>
            <a:rect b="b" l="l" r="r" t="t"/>
            <a:pathLst>
              <a:path extrusionOk="0" h="1978172" w="10768629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32"/>
          <p:cNvSpPr/>
          <p:nvPr/>
        </p:nvSpPr>
        <p:spPr>
          <a:xfrm>
            <a:off x="370318" y="211765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i="0" lang="pt-BR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Fatores para o aumento *</a:t>
            </a:r>
            <a:endParaRPr/>
          </a:p>
        </p:txBody>
      </p:sp>
      <p:sp>
        <p:nvSpPr>
          <p:cNvPr id="1181" name="Google Shape;1181;p32"/>
          <p:cNvSpPr/>
          <p:nvPr/>
        </p:nvSpPr>
        <p:spPr>
          <a:xfrm>
            <a:off x="202517" y="1897366"/>
            <a:ext cx="7243312" cy="5056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8900" lvl="1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2635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Cultura de violência - discursos conspiratórios, de guerra,  de conflitos, de inimigos</a:t>
            </a:r>
            <a:endParaRPr/>
          </a:p>
          <a:p>
            <a:pPr indent="-228600" lvl="1" marL="263525" marR="0" rtl="0" algn="l"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Ecossistema de ódio formado por lideranças, portais de comunicação, redes sociais que mobilizam muitas pessoas</a:t>
            </a:r>
            <a:endParaRPr/>
          </a:p>
          <a:p>
            <a:pPr indent="-228600" lvl="3" marL="720725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discurso social  que encoraja direta e indiretamente atos agressivos e violentos</a:t>
            </a:r>
            <a:endParaRPr/>
          </a:p>
          <a:p>
            <a:pPr indent="-88900" lvl="2" marL="4000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2" marL="6286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2" marL="6286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2286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2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32"/>
          <p:cNvSpPr/>
          <p:nvPr/>
        </p:nvSpPr>
        <p:spPr>
          <a:xfrm rot="10800000">
            <a:off x="5381624" y="6209414"/>
            <a:ext cx="6810375" cy="648586"/>
          </a:xfrm>
          <a:custGeom>
            <a:rect b="b" l="l" r="r" t="t"/>
            <a:pathLst>
              <a:path extrusionOk="0" h="1027260" w="10753706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3" name="Google Shape;118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2879" y="276012"/>
            <a:ext cx="3828803" cy="370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0178" y="4143478"/>
            <a:ext cx="4036365" cy="206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457" y="5067447"/>
            <a:ext cx="7506471" cy="964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3"/>
          <p:cNvSpPr/>
          <p:nvPr/>
        </p:nvSpPr>
        <p:spPr>
          <a:xfrm>
            <a:off x="548640" y="740971"/>
            <a:ext cx="11361420" cy="6117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2" marL="6286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EUA: até 2017 por volta de 11 tiroteios em escola por ano e a partir de 2018 (governo Trump) começaram a subir e em 2022 chegaram a 46 (no ano)*</a:t>
            </a:r>
            <a:endParaRPr/>
          </a:p>
          <a:p>
            <a:pPr indent="0" lvl="1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2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áfico, Histograma&#10;&#10;Descrição gerada automaticamente" id="1192" name="Google Shape;119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861" y="2098101"/>
            <a:ext cx="9620118" cy="387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33"/>
          <p:cNvSpPr/>
          <p:nvPr/>
        </p:nvSpPr>
        <p:spPr>
          <a:xfrm>
            <a:off x="9818370" y="2646740"/>
            <a:ext cx="873609" cy="3216850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34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34"/>
          <p:cNvSpPr/>
          <p:nvPr/>
        </p:nvSpPr>
        <p:spPr>
          <a:xfrm>
            <a:off x="23227" y="2598714"/>
            <a:ext cx="6712409" cy="4259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457200" marR="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Grupo social (comunidade) - familiares e amigos - valorizam o preconceito, discriminações, transgressões, o uso da força e as agressões </a:t>
            </a:r>
            <a:endParaRPr/>
          </a:p>
          <a:p>
            <a:pPr indent="-228600" lvl="2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distanciamento</a:t>
            </a:r>
            <a:endParaRPr/>
          </a:p>
          <a:p>
            <a:pPr indent="-228600" lvl="1" marL="457200" marR="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Censura, exposição, pressão nas escolas: discussão política compreendida como partidária – temas “fora da escola”</a:t>
            </a:r>
            <a:endParaRPr/>
          </a:p>
          <a:p>
            <a:pPr indent="-228600" lvl="1" marL="457200" marR="0" rtl="0" algn="l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Pandemia: imersão on line, adoecimento mental</a:t>
            </a:r>
            <a:endParaRPr/>
          </a:p>
          <a:p>
            <a:pPr indent="-228600" lvl="2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aumento da violência escolar</a:t>
            </a:r>
            <a:endParaRPr/>
          </a:p>
          <a:p>
            <a:pPr indent="-228600" lvl="1" marL="457200" marR="0" rtl="0" algn="l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Aumento da vulnerabilidade social – insegurança financeira</a:t>
            </a:r>
            <a:endParaRPr/>
          </a:p>
          <a:p>
            <a:pPr indent="-228600" lvl="1" marL="457200" marR="0" rtl="0" algn="l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Ênfase em uma “escola de resultados” – clima e convivência visto como meio </a:t>
            </a:r>
            <a:endParaRPr/>
          </a:p>
          <a:p>
            <a:pPr indent="-88900" lvl="1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2" marL="9144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ídias sociais ajudam a evitar o extremo isolamento social, diz pesquisa" id="1201" name="Google Shape;1201;p34"/>
          <p:cNvPicPr preferRelativeResize="0"/>
          <p:nvPr/>
        </p:nvPicPr>
        <p:blipFill rotWithShape="1">
          <a:blip r:embed="rId3">
            <a:alphaModFix/>
          </a:blip>
          <a:srcRect b="-2" l="6024" r="35878" t="0"/>
          <a:stretch/>
        </p:blipFill>
        <p:spPr>
          <a:xfrm>
            <a:off x="6886803" y="770037"/>
            <a:ext cx="5298683" cy="6087963"/>
          </a:xfrm>
          <a:custGeom>
            <a:rect b="b" l="l" r="r" t="t"/>
            <a:pathLst>
              <a:path extrusionOk="0" h="6097438" w="5298683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202" name="Google Shape;1202;p34"/>
          <p:cNvGrpSpPr/>
          <p:nvPr/>
        </p:nvGrpSpPr>
        <p:grpSpPr>
          <a:xfrm>
            <a:off x="6614766" y="695399"/>
            <a:ext cx="5570720" cy="6171739"/>
            <a:chOff x="6626306" y="695399"/>
            <a:chExt cx="5570720" cy="6171739"/>
          </a:xfrm>
        </p:grpSpPr>
        <p:sp>
          <p:nvSpPr>
            <p:cNvPr id="1203" name="Google Shape;1203;p34"/>
            <p:cNvSpPr/>
            <p:nvPr/>
          </p:nvSpPr>
          <p:spPr>
            <a:xfrm flipH="1">
              <a:off x="6933035" y="910673"/>
              <a:ext cx="5263991" cy="5956465"/>
            </a:xfrm>
            <a:custGeom>
              <a:rect b="b" l="l" r="r" t="t"/>
              <a:pathLst>
                <a:path extrusionOk="0" h="3351127" w="2961539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 flipH="1">
              <a:off x="6913315" y="863680"/>
              <a:ext cx="5283711" cy="6003457"/>
            </a:xfrm>
            <a:custGeom>
              <a:rect b="b" l="l" r="r" t="t"/>
              <a:pathLst>
                <a:path extrusionOk="0" h="3377565" w="2972634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 flipH="1">
              <a:off x="6913197" y="855729"/>
              <a:ext cx="5283829" cy="6003795"/>
            </a:xfrm>
            <a:custGeom>
              <a:rect b="b" l="l" r="r" t="t"/>
              <a:pathLst>
                <a:path extrusionOk="0" h="3377755" w="2972700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 flipH="1">
              <a:off x="6626306" y="695399"/>
              <a:ext cx="5570720" cy="6162601"/>
            </a:xfrm>
            <a:custGeom>
              <a:rect b="b" l="l" r="r" t="t"/>
              <a:pathLst>
                <a:path extrusionOk="0" h="3467100" w="3134106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7" name="Google Shape;1207;p34"/>
          <p:cNvSpPr/>
          <p:nvPr/>
        </p:nvSpPr>
        <p:spPr>
          <a:xfrm>
            <a:off x="174702" y="-113867"/>
            <a:ext cx="10165291" cy="1322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 massacre que a TV não mostrou em Suzano | Jornalistas Livres" id="1212" name="Google Shape;1212;p35"/>
          <p:cNvPicPr preferRelativeResize="0"/>
          <p:nvPr/>
        </p:nvPicPr>
        <p:blipFill rotWithShape="1">
          <a:blip r:embed="rId3">
            <a:alphaModFix/>
          </a:blip>
          <a:srcRect b="0" l="11299" r="28828" t="0"/>
          <a:stretch/>
        </p:blipFill>
        <p:spPr>
          <a:xfrm>
            <a:off x="1309404" y="2114946"/>
            <a:ext cx="3274548" cy="3639491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35"/>
          <p:cNvSpPr txBox="1"/>
          <p:nvPr>
            <p:ph idx="1" type="body"/>
          </p:nvPr>
        </p:nvSpPr>
        <p:spPr>
          <a:xfrm>
            <a:off x="5573996" y="2796323"/>
            <a:ext cx="5775327" cy="3837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1" marL="17621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rPr b="1" lang="pt-BR" sz="2200"/>
              <a:t>Considerações</a:t>
            </a:r>
            <a:endParaRPr/>
          </a:p>
          <a:p>
            <a:pPr indent="-280988" lvl="1" marL="6858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/>
              <a:t>Enorme desafio  - fenômeno novo no Brasil</a:t>
            </a:r>
            <a:endParaRPr/>
          </a:p>
          <a:p>
            <a:pPr indent="-280988" lvl="1" marL="6858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/>
              <a:t>Não sabemos lidar </a:t>
            </a:r>
            <a:endParaRPr/>
          </a:p>
          <a:p>
            <a:pPr indent="-280988" lvl="2" marL="1143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/>
              <a:t>altamente complexo - demorará anos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6"/>
          <p:cNvSpPr/>
          <p:nvPr/>
        </p:nvSpPr>
        <p:spPr>
          <a:xfrm>
            <a:off x="0" y="2185569"/>
            <a:ext cx="5533901" cy="64841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Algumas propostas</a:t>
            </a:r>
            <a:endParaRPr b="1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Aprovação de projetos de lei que visam uma maior regulação e responsabilização das plataformas (adjacentes, redes sociais...) – incitam ódio, ensinam massacres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(PL 2630/20)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Responsalização de quem divulga os vídeos a partir do circuito interno das escolas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Participação do Brasil em fóruns globais de contra-extremismo/ terrorismo online 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Registro obrigatório dos ataques ocorridos e dos casos desbaratados pela polícia - dados sobre o fenômeno, mapeamento, proposição de ações... </a:t>
            </a:r>
            <a:endParaRPr/>
          </a:p>
          <a:p>
            <a:pPr indent="0" lvl="1" marL="1143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3970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3429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2" marL="633412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ce gráfica do usuário, Aplicativo&#10;&#10;Descrição gerada automaticamente" id="1219" name="Google Shape;1219;p36"/>
          <p:cNvPicPr preferRelativeResize="0"/>
          <p:nvPr/>
        </p:nvPicPr>
        <p:blipFill rotWithShape="1">
          <a:blip r:embed="rId3">
            <a:alphaModFix/>
          </a:blip>
          <a:srcRect b="0" l="0" r="0" t="5633"/>
          <a:stretch/>
        </p:blipFill>
        <p:spPr>
          <a:xfrm>
            <a:off x="5816012" y="186945"/>
            <a:ext cx="3167180" cy="6484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Texto, Aplicativo&#10;&#10;Descrição gerada automaticamente" id="1220" name="Google Shape;122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4455" y="186945"/>
            <a:ext cx="2799732" cy="6062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37"/>
          <p:cNvSpPr/>
          <p:nvPr/>
        </p:nvSpPr>
        <p:spPr>
          <a:xfrm>
            <a:off x="-95003" y="1005993"/>
            <a:ext cx="6697684" cy="6432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0988" lvl="2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Expansão  e o fortalecimento à rede de atendimento psicossocial, ampliando os serviços de saúde mental e de proteção social básica (CRAS) e especial (CREAS)</a:t>
            </a:r>
            <a:endParaRPr/>
          </a:p>
          <a:p>
            <a:pPr indent="-280988" lvl="3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muitos dos problemas são decorrentes da vulnerabilidade, das insegurança financeira, da ausência de espaços na comunidade de socialização e participação </a:t>
            </a:r>
            <a:endParaRPr/>
          </a:p>
          <a:p>
            <a:pPr indent="-280988" lvl="2" marL="9144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Oferecimento de programas como oficinas artísticas, culturais e esportivas com adolescentes</a:t>
            </a:r>
            <a:endParaRPr/>
          </a:p>
          <a:p>
            <a:pPr indent="-141287" lvl="1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1287" lvl="1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1287" lvl="1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1287" lvl="1" marL="457200" marR="0" rtl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de de proteção" id="1227" name="Google Shape;122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1763" y="1419101"/>
            <a:ext cx="4285922" cy="401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pt-BR" sz="3600"/>
              <a:t>Levantamento de ações para lidar com o problema</a:t>
            </a:r>
            <a:endParaRPr/>
          </a:p>
        </p:txBody>
      </p:sp>
      <p:pic>
        <p:nvPicPr>
          <p:cNvPr id="1234" name="Google Shape;123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5101" y="2152043"/>
            <a:ext cx="5816899" cy="263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38"/>
          <p:cNvSpPr txBox="1"/>
          <p:nvPr/>
        </p:nvSpPr>
        <p:spPr>
          <a:xfrm>
            <a:off x="486887" y="2317156"/>
            <a:ext cx="9702139" cy="234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Calibri"/>
              <a:buNone/>
            </a:pP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Foco na: </a:t>
            </a:r>
            <a:endParaRPr/>
          </a:p>
          <a:p>
            <a:pPr indent="-342900" lvl="1" marL="342900" marR="0" rtl="0" algn="l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Segurança</a:t>
            </a:r>
            <a:r>
              <a:rPr b="1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(policiamento, equipamentos...)*</a:t>
            </a:r>
            <a:endParaRPr/>
          </a:p>
          <a:p>
            <a:pPr indent="-342900" lvl="1" marL="342900" marR="0" rtl="0" algn="l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Protocolos, manuais</a:t>
            </a:r>
            <a:endParaRPr/>
          </a:p>
          <a:p>
            <a:pPr indent="-342900" lvl="1" marL="342900" marR="0" rtl="0" algn="l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Saúde (transtorno) mental</a:t>
            </a:r>
            <a:endParaRPr/>
          </a:p>
        </p:txBody>
      </p:sp>
      <p:sp>
        <p:nvSpPr>
          <p:cNvPr id="1236" name="Google Shape;1236;p38"/>
          <p:cNvSpPr txBox="1"/>
          <p:nvPr/>
        </p:nvSpPr>
        <p:spPr>
          <a:xfrm>
            <a:off x="486887" y="4891514"/>
            <a:ext cx="9203377" cy="1577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3429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1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Um </a:t>
            </a: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profissional na escola para a convivência, conflitos etc.*</a:t>
            </a:r>
            <a:endParaRPr/>
          </a:p>
          <a:p>
            <a:pPr indent="-342900" lvl="1" marL="342900" marR="0" rtl="0" algn="l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Formação de professores (principalmente em segurança, protocolos)*</a:t>
            </a:r>
            <a:endParaRPr/>
          </a:p>
          <a:p>
            <a:pPr indent="-342900" lvl="2" marL="8001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trilhas formativas on line</a:t>
            </a:r>
            <a:endParaRPr b="0" i="0" sz="2200" u="none" cap="none" strike="noStrike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9"/>
          <p:cNvSpPr/>
          <p:nvPr/>
        </p:nvSpPr>
        <p:spPr>
          <a:xfrm>
            <a:off x="1847528" y="836713"/>
            <a:ext cx="87129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Open Sans"/>
              <a:buNone/>
            </a:pPr>
            <a:r>
              <a:rPr b="0" i="0" lang="pt-BR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2000" u="none" cap="none" strike="noStrik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Massacre no Texas: como trauma de ataques em escolas afeta gerações de  estudantes nos EUA" id="1243" name="Google Shape;124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3654" y="620975"/>
            <a:ext cx="4646375" cy="26135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39"/>
          <p:cNvSpPr txBox="1"/>
          <p:nvPr/>
        </p:nvSpPr>
        <p:spPr>
          <a:xfrm>
            <a:off x="304870" y="559964"/>
            <a:ext cx="9219304" cy="47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76212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400"/>
              <a:buFont typeface="Calibri"/>
              <a:buNone/>
            </a:pPr>
            <a:r>
              <a:rPr b="1" i="0" lang="pt-BR" sz="2400" u="none" cap="none" strike="noStrike">
                <a:solidFill>
                  <a:srgbClr val="3D3D3D"/>
                </a:solidFill>
                <a:latin typeface="Calibri"/>
                <a:ea typeface="Calibri"/>
                <a:cs typeface="Calibri"/>
                <a:sym typeface="Calibri"/>
              </a:rPr>
              <a:t>Aumento da segurança significa maior eficácia?</a:t>
            </a:r>
            <a:endParaRPr/>
          </a:p>
        </p:txBody>
      </p:sp>
      <p:sp>
        <p:nvSpPr>
          <p:cNvPr id="1245" name="Google Shape;1245;p39"/>
          <p:cNvSpPr/>
          <p:nvPr/>
        </p:nvSpPr>
        <p:spPr>
          <a:xfrm>
            <a:off x="220818" y="1271400"/>
            <a:ext cx="7035005" cy="1794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EUA  -  377 ataques em escola (desde 1999 – Columbine)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3" marL="808038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armas + adoção de medidas de segurança em escolas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090612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39"/>
          <p:cNvSpPr txBox="1"/>
          <p:nvPr/>
        </p:nvSpPr>
        <p:spPr>
          <a:xfrm>
            <a:off x="-332510" y="3370023"/>
            <a:ext cx="12524509" cy="5277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2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Estudos ao longo de 23 anos de políticas de segurança em escolas nos EUA:</a:t>
            </a:r>
            <a:endParaRPr/>
          </a:p>
          <a:p>
            <a:pPr indent="-280988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000"/>
              <a:buFont typeface="Arial"/>
              <a:buChar char="•"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Somente implementação de equipamentos e protocolos não apresentam efeito</a:t>
            </a:r>
            <a:endParaRPr/>
          </a:p>
          <a:p>
            <a:pPr indent="-280988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000"/>
              <a:buFont typeface="Arial"/>
              <a:buChar char="•"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Treinamento nos estudantes promove ansiedade</a:t>
            </a:r>
            <a:endParaRPr/>
          </a:p>
          <a:p>
            <a:pPr indent="-280988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000"/>
              <a:buFont typeface="Arial"/>
              <a:buChar char="•"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presença de policiais armados em escolas pode trazer “percepção de segurança”, mas não previne ataques violentos</a:t>
            </a:r>
            <a:endParaRPr/>
          </a:p>
          <a:p>
            <a:pPr indent="-280988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000"/>
              <a:buFont typeface="Arial"/>
              <a:buChar char="•"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Piora a qualidade do clima escolar -  situações de medo, insegurança</a:t>
            </a:r>
            <a:endParaRPr/>
          </a:p>
          <a:p>
            <a:pPr indent="-280988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000"/>
              <a:buFont typeface="Arial"/>
              <a:buChar char="•"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Estudantes negros são os que mais sofrem</a:t>
            </a:r>
            <a:endParaRPr/>
          </a:p>
          <a:p>
            <a:pPr indent="-280988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000"/>
              <a:buFont typeface="Arial"/>
              <a:buChar char="•"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Escolas sem policiamento têm menos crimes e pro</a:t>
            </a:r>
            <a:r>
              <a:rPr b="0" i="0" lang="pt-BR" sz="2000" u="none" cap="none" strike="noStrike">
                <a:solidFill>
                  <a:srgbClr val="0F1419"/>
                </a:solidFill>
                <a:latin typeface="Calibri"/>
                <a:ea typeface="Calibri"/>
                <a:cs typeface="Calibri"/>
                <a:sym typeface="Calibri"/>
              </a:rPr>
              <a:t>blemas disciplinares do que as escolas com policiais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7637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7637" lvl="3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7637" lvl="2" marL="9144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39"/>
          <p:cNvSpPr txBox="1"/>
          <p:nvPr/>
        </p:nvSpPr>
        <p:spPr>
          <a:xfrm>
            <a:off x="-285008" y="2656330"/>
            <a:ext cx="7540831" cy="446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3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este ano (até 4/2023): 12 tiroteios em escolas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"/>
          <p:cNvSpPr txBox="1"/>
          <p:nvPr>
            <p:ph type="title"/>
          </p:nvPr>
        </p:nvSpPr>
        <p:spPr>
          <a:xfrm>
            <a:off x="326677" y="62657"/>
            <a:ext cx="1097062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haroni"/>
              <a:buNone/>
            </a:pPr>
            <a:r>
              <a:rPr b="1" lang="pt-BR" sz="2800">
                <a:latin typeface="Aharoni"/>
                <a:ea typeface="Aharoni"/>
                <a:cs typeface="Aharoni"/>
                <a:sym typeface="Aharoni"/>
              </a:rPr>
              <a:t>Mapeamento dos Ataques de violência extrema em escolas no Brasil - cometidos por </a:t>
            </a:r>
            <a:r>
              <a:rPr b="1" lang="pt-BR" sz="2800">
                <a:solidFill>
                  <a:srgbClr val="C00000"/>
                </a:solidFill>
                <a:latin typeface="Aharoni"/>
                <a:ea typeface="Aharoni"/>
                <a:cs typeface="Aharoni"/>
                <a:sym typeface="Aharoni"/>
              </a:rPr>
              <a:t>estudantes e ex-estudantes</a:t>
            </a:r>
            <a:endParaRPr/>
          </a:p>
        </p:txBody>
      </p:sp>
      <p:sp>
        <p:nvSpPr>
          <p:cNvPr id="532" name="Google Shape;532;p4"/>
          <p:cNvSpPr txBox="1"/>
          <p:nvPr>
            <p:ph idx="1" type="body"/>
          </p:nvPr>
        </p:nvSpPr>
        <p:spPr>
          <a:xfrm>
            <a:off x="588914" y="4780177"/>
            <a:ext cx="11511769" cy="4155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rPr lang="pt-BR" sz="2200">
                <a:solidFill>
                  <a:srgbClr val="000000"/>
                </a:solidFill>
              </a:rPr>
              <a:t>Obs. No caso de adolescentes são atos infracionais violentos de tentativa contra a vida.</a:t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pt-BR" sz="2200"/>
              <a:t>Por que a escola?  Qual significado/sentido a escola tem para eles?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sp>
        <p:nvSpPr>
          <p:cNvPr id="533" name="Google Shape;533;p4"/>
          <p:cNvSpPr txBox="1"/>
          <p:nvPr/>
        </p:nvSpPr>
        <p:spPr>
          <a:xfrm>
            <a:off x="326677" y="1947554"/>
            <a:ext cx="7316180" cy="2890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Esses ataques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intencionalmente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ocorridos no espaço escolar caracterizam-se:</a:t>
            </a:r>
            <a:endParaRPr/>
          </a:p>
          <a:p>
            <a:pPr indent="-342900" lvl="2" marL="800100" marR="0" rtl="0" algn="l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como crimes de ódio e/ou movidos por vingança</a:t>
            </a:r>
            <a:endParaRPr/>
          </a:p>
          <a:p>
            <a:pPr indent="-342900" lvl="2" marL="800100" marR="0" rtl="0" algn="l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pelo planejamento e o emprego de algum(s) tipo(s) de arma(s) com a intenção de causar morte de uma ou mais pessoas</a:t>
            </a:r>
            <a:endParaRPr/>
          </a:p>
          <a:p>
            <a:pPr indent="-203200" lvl="1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1039" y="1888179"/>
            <a:ext cx="4123189" cy="2455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40"/>
          <p:cNvSpPr txBox="1"/>
          <p:nvPr>
            <p:ph idx="4294967295" type="body"/>
          </p:nvPr>
        </p:nvSpPr>
        <p:spPr>
          <a:xfrm>
            <a:off x="524861" y="493941"/>
            <a:ext cx="7621612" cy="2808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1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>
                <a:solidFill>
                  <a:srgbClr val="000000"/>
                </a:solidFill>
              </a:rPr>
              <a:t>Brasil : ataques em duas escolas militarizadas – duas vítimas fatais</a:t>
            </a:r>
            <a:endParaRPr/>
          </a:p>
          <a:p>
            <a:pPr indent="-280988" lvl="2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>
                <a:solidFill>
                  <a:srgbClr val="000000"/>
                </a:solidFill>
              </a:rPr>
              <a:t>Barreiras, Bahia – 2022  (municipal)</a:t>
            </a:r>
            <a:endParaRPr/>
          </a:p>
          <a:p>
            <a:pPr indent="-280988" lvl="2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Char char="•"/>
            </a:pPr>
            <a:r>
              <a:rPr lang="pt-BR" sz="2200"/>
              <a:t>Alexania, Goiás - 2017  (estadual)</a:t>
            </a:r>
            <a:endParaRPr sz="2200">
              <a:solidFill>
                <a:srgbClr val="000000"/>
              </a:solidFill>
            </a:endParaRPr>
          </a:p>
          <a:p>
            <a:pPr indent="0" lvl="1" marL="176212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  <a:p>
            <a:pPr indent="-36512" lvl="1" marL="176212" rtl="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200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sp>
        <p:nvSpPr>
          <p:cNvPr id="1253" name="Google Shape;1253;p40"/>
          <p:cNvSpPr txBox="1"/>
          <p:nvPr/>
        </p:nvSpPr>
        <p:spPr>
          <a:xfrm>
            <a:off x="480190" y="4825872"/>
            <a:ext cx="9804320" cy="1498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Detector de metais, porta giratória, reconhecimento facial...?</a:t>
            </a:r>
            <a:endParaRPr/>
          </a:p>
          <a:p>
            <a:pPr indent="-280988" lvl="1" marL="457200" marR="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Segurança externa e proteção à escola, principalmente, em regiões vulneráveis</a:t>
            </a:r>
            <a:endParaRPr/>
          </a:p>
          <a:p>
            <a:pPr indent="-280988" lvl="2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escola deve ser aberta a comunidade, integrada e parte do território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4" name="Google Shape;1254;p40"/>
          <p:cNvPicPr preferRelativeResize="0"/>
          <p:nvPr/>
        </p:nvPicPr>
        <p:blipFill rotWithShape="1">
          <a:blip r:embed="rId3">
            <a:alphaModFix/>
          </a:blip>
          <a:srcRect b="40459" l="0" r="0" t="0"/>
          <a:stretch/>
        </p:blipFill>
        <p:spPr>
          <a:xfrm>
            <a:off x="8317158" y="390887"/>
            <a:ext cx="3422208" cy="4415891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40"/>
          <p:cNvSpPr/>
          <p:nvPr/>
        </p:nvSpPr>
        <p:spPr>
          <a:xfrm>
            <a:off x="8364657" y="3154908"/>
            <a:ext cx="3422207" cy="165186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6" name="Google Shape;1256;p40"/>
          <p:cNvPicPr preferRelativeResize="0"/>
          <p:nvPr/>
        </p:nvPicPr>
        <p:blipFill rotWithShape="1">
          <a:blip r:embed="rId4">
            <a:alphaModFix/>
          </a:blip>
          <a:srcRect b="16790" l="0" r="0" t="0"/>
          <a:stretch/>
        </p:blipFill>
        <p:spPr>
          <a:xfrm>
            <a:off x="1230318" y="2452670"/>
            <a:ext cx="4945892" cy="19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41"/>
          <p:cNvSpPr txBox="1"/>
          <p:nvPr/>
        </p:nvSpPr>
        <p:spPr>
          <a:xfrm>
            <a:off x="682776" y="916472"/>
            <a:ext cx="7198243" cy="2089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6212" lvl="1" marL="176212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Obs. “Sensação de segurança”</a:t>
            </a:r>
            <a:endParaRPr/>
          </a:p>
          <a:p>
            <a:pPr indent="-627063" lvl="1" marL="989013" marR="0" rtl="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 Botão de pânico, análise de pontos mais vulneráveis, ronda escolar/policiamento comunitário – treinamento para professores e funcionários (não para estudantes), câmeras ao redor da escola</a:t>
            </a:r>
            <a:endParaRPr/>
          </a:p>
        </p:txBody>
      </p:sp>
      <p:pic>
        <p:nvPicPr>
          <p:cNvPr id="1262" name="Google Shape;126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8158533" y="2016948"/>
            <a:ext cx="4045158" cy="2133710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41"/>
          <p:cNvSpPr txBox="1"/>
          <p:nvPr/>
        </p:nvSpPr>
        <p:spPr>
          <a:xfrm>
            <a:off x="513608" y="3633850"/>
            <a:ext cx="7573488" cy="1677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7621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rPr b="1" i="0" lang="pt-BR" sz="2200" u="none" cap="none" strike="noStrike">
                <a:solidFill>
                  <a:srgbClr val="3D3D3D"/>
                </a:solidFill>
                <a:latin typeface="Calibri"/>
                <a:ea typeface="Calibri"/>
                <a:cs typeface="Calibri"/>
                <a:sym typeface="Calibri"/>
              </a:rPr>
              <a:t>Contratação de psicólogos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(Lei nº 13.935/2019)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0988" lvl="1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atuação deve ser escolar e não clínica ou de tratamento, mas sim elaborando ações coletivas e encaminhando casos graves para atendimento externo à escola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42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70" name="Google Shape;1270;p42"/>
          <p:cNvSpPr/>
          <p:nvPr/>
        </p:nvSpPr>
        <p:spPr>
          <a:xfrm flipH="1">
            <a:off x="6986049" y="0"/>
            <a:ext cx="5205951" cy="6858000"/>
          </a:xfrm>
          <a:custGeom>
            <a:rect b="b" l="l" r="r" t="t"/>
            <a:pathLst>
              <a:path extrusionOk="0" h="6858000" w="5205951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p42"/>
          <p:cNvSpPr/>
          <p:nvPr/>
        </p:nvSpPr>
        <p:spPr>
          <a:xfrm>
            <a:off x="7148226" y="0"/>
            <a:ext cx="5043774" cy="6858000"/>
          </a:xfrm>
          <a:custGeom>
            <a:rect b="b" l="l" r="r" t="t"/>
            <a:pathLst>
              <a:path extrusionOk="0" h="6858000" w="5043774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72" name="Google Shape;1272;p42"/>
          <p:cNvSpPr/>
          <p:nvPr/>
        </p:nvSpPr>
        <p:spPr>
          <a:xfrm flipH="1">
            <a:off x="6697013" y="0"/>
            <a:ext cx="2529723" cy="6858000"/>
          </a:xfrm>
          <a:custGeom>
            <a:rect b="b" l="l" r="r" t="t"/>
            <a:pathLst>
              <a:path extrusionOk="0" h="6858000" w="2529723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73" name="Google Shape;1273;p42"/>
          <p:cNvSpPr txBox="1"/>
          <p:nvPr>
            <p:ph idx="1" type="body"/>
          </p:nvPr>
        </p:nvSpPr>
        <p:spPr>
          <a:xfrm>
            <a:off x="7961874" y="828266"/>
            <a:ext cx="4190036" cy="45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150"/>
              <a:buNone/>
            </a:pPr>
            <a:r>
              <a:rPr b="1" lang="pt-BR" sz="2150"/>
              <a:t>Considerando o perfil e fatores</a:t>
            </a:r>
            <a:endParaRPr/>
          </a:p>
          <a:p>
            <a:pPr indent="-228600" lvl="2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150"/>
              <a:buChar char="•"/>
            </a:pPr>
            <a:r>
              <a:rPr lang="pt-BR" sz="2150"/>
              <a:t>As ações que estão sendo propostas mudarão os discursos de ódio, valores e concepções?</a:t>
            </a:r>
            <a:endParaRPr/>
          </a:p>
          <a:p>
            <a:pPr indent="-228600" lvl="2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150"/>
              <a:buChar char="•"/>
            </a:pPr>
            <a:r>
              <a:rPr lang="pt-BR" sz="2150"/>
              <a:t>Como contribuir para mudar a cultura das violências, promover o desenvolvimento de valores éticos, das competências sociomorais e emocionais e da cidadania?</a:t>
            </a:r>
            <a:endParaRPr/>
          </a:p>
          <a:p>
            <a:pPr indent="-228600" lvl="2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150"/>
              <a:buChar char="•"/>
            </a:pPr>
            <a:r>
              <a:rPr lang="pt-BR" sz="2150"/>
              <a:t>Como construir um clima escolar positivo promotor do bem-estar e da saúde mental? (dimensão coletiva)</a:t>
            </a:r>
            <a:endParaRPr/>
          </a:p>
          <a:p>
            <a:pPr indent="0" lvl="1" marL="176212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50"/>
              <a:buFont typeface="Arial"/>
              <a:buNone/>
            </a:pPr>
            <a:r>
              <a:t/>
            </a:r>
            <a:endParaRPr sz="2150">
              <a:latin typeface="Raleway"/>
              <a:ea typeface="Raleway"/>
              <a:cs typeface="Raleway"/>
              <a:sym typeface="Raleway"/>
            </a:endParaRPr>
          </a:p>
          <a:p>
            <a:pPr indent="-34925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r>
              <a:t/>
            </a:r>
            <a:endParaRPr sz="2150"/>
          </a:p>
        </p:txBody>
      </p:sp>
      <p:pic>
        <p:nvPicPr>
          <p:cNvPr descr="Texto&#10;&#10;Descrição gerada automaticamente" id="1274" name="Google Shape;127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51" y="11881"/>
            <a:ext cx="613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43"/>
          <p:cNvSpPr/>
          <p:nvPr/>
        </p:nvSpPr>
        <p:spPr>
          <a:xfrm>
            <a:off x="543188" y="231027"/>
            <a:ext cx="10909640" cy="25121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pt-BR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Olhar para as escolas e redes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43"/>
          <p:cNvSpPr/>
          <p:nvPr/>
        </p:nvSpPr>
        <p:spPr>
          <a:xfrm>
            <a:off x="3807702" y="2343912"/>
            <a:ext cx="4572000" cy="18288"/>
          </a:xfrm>
          <a:custGeom>
            <a:rect b="b" l="l" r="r" t="t"/>
            <a:pathLst>
              <a:path extrusionOk="0" fill="none" h="18288" w="457200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57200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pessoa, interior, pessoas, grupo&#10;&#10;Descrição gerada com muito alta confiança" id="1283" name="Google Shape;1283;p43"/>
          <p:cNvPicPr preferRelativeResize="0"/>
          <p:nvPr/>
        </p:nvPicPr>
        <p:blipFill rotWithShape="1">
          <a:blip r:embed="rId3">
            <a:alphaModFix/>
          </a:blip>
          <a:srcRect b="5443" l="-1500" r="1499" t="19916"/>
          <a:stretch/>
        </p:blipFill>
        <p:spPr>
          <a:xfrm>
            <a:off x="2405822" y="2743200"/>
            <a:ext cx="6992597" cy="3483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44"/>
          <p:cNvSpPr/>
          <p:nvPr/>
        </p:nvSpPr>
        <p:spPr>
          <a:xfrm>
            <a:off x="96081" y="775122"/>
            <a:ext cx="6345341" cy="5307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 escola pode ser cenário de violência e sofrimento emocional, mas também pode ser um espaço privilegiado de prevenção das violências, de proteção  e para a promoção do bem-estar e da convivência democrática</a:t>
            </a:r>
            <a:endParaRPr/>
          </a:p>
          <a:p>
            <a:pPr indent="-228600" lvl="2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atuar em busca de um significado positivo</a:t>
            </a:r>
            <a:endParaRPr/>
          </a:p>
          <a:p>
            <a:pPr indent="-228600" lvl="2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Pertencimento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3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1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“você ia atirar na gente?”</a:t>
            </a:r>
            <a:endParaRPr b="0" i="1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685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173038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Obs. Mudança de uma concepção extremista ocorre pelo afetos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1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397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taques em escolas: Ministério da Justiça pede exclusão de mais de 400  contas do Twitter - Estadão" id="1290" name="Google Shape;129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1422" y="1495481"/>
            <a:ext cx="5481816" cy="3654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45"/>
          <p:cNvSpPr txBox="1"/>
          <p:nvPr>
            <p:ph idx="4294967295" type="title"/>
          </p:nvPr>
        </p:nvSpPr>
        <p:spPr>
          <a:xfrm>
            <a:off x="438566" y="318217"/>
            <a:ext cx="8021638" cy="881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BR" sz="3200"/>
              <a:t>Possibilidades na e da convivência</a:t>
            </a:r>
            <a:endParaRPr/>
          </a:p>
        </p:txBody>
      </p:sp>
      <p:sp>
        <p:nvSpPr>
          <p:cNvPr id="1296" name="Google Shape;1296;p45"/>
          <p:cNvSpPr txBox="1"/>
          <p:nvPr>
            <p:ph idx="4294967295" type="subTitle"/>
          </p:nvPr>
        </p:nvSpPr>
        <p:spPr>
          <a:xfrm>
            <a:off x="92711" y="1210556"/>
            <a:ext cx="12006577" cy="1719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0988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22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Há inúmeros procedimentos coordenados que melhoram a qualidade da convivência e do clima</a:t>
            </a:r>
            <a:endParaRPr/>
          </a:p>
          <a:p>
            <a:pPr indent="-280988" lvl="1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Contudo, é necessária mudança de paradigma:</a:t>
            </a:r>
            <a:endParaRPr/>
          </a:p>
          <a:p>
            <a:pPr indent="-141287" lvl="1" marL="4572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97" name="Google Shape;1297;p45"/>
          <p:cNvSpPr txBox="1"/>
          <p:nvPr/>
        </p:nvSpPr>
        <p:spPr>
          <a:xfrm>
            <a:off x="304176" y="2618843"/>
            <a:ext cx="5910577" cy="3283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2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convivência não pode ser vista como “problema”, seguindo uma lógica de busca de soluções - visão tecnocrática</a:t>
            </a:r>
            <a:endParaRPr/>
          </a:p>
          <a:p>
            <a:pPr indent="-280988" lvl="1" marL="4572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22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sociedade se move num processo interminável de transformações e, esperançadamente, avanços. </a:t>
            </a:r>
            <a:endParaRPr/>
          </a:p>
          <a:p>
            <a:pPr indent="-280988" lvl="1" marL="4572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22"/>
              <a:buFont typeface="Arial"/>
              <a:buChar char="•"/>
            </a:pPr>
            <a:r>
              <a:rPr b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convivência é algo processual, evolutivo, interminável....</a:t>
            </a:r>
            <a:endParaRPr/>
          </a:p>
        </p:txBody>
      </p:sp>
      <p:pic>
        <p:nvPicPr>
          <p:cNvPr descr="Grupo de pessoas sentadas em cadeiras&#10;&#10;Descrição gerada automaticamente com confiança média" id="1298" name="Google Shape;129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7839" y="2344091"/>
            <a:ext cx="5339985" cy="355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46"/>
          <p:cNvGrpSpPr/>
          <p:nvPr/>
        </p:nvGrpSpPr>
        <p:grpSpPr>
          <a:xfrm>
            <a:off x="4461543" y="296883"/>
            <a:ext cx="7193515" cy="6026727"/>
            <a:chOff x="5908046" y="-333650"/>
            <a:chExt cx="5840419" cy="5732401"/>
          </a:xfrm>
        </p:grpSpPr>
        <p:sp>
          <p:nvSpPr>
            <p:cNvPr id="1304" name="Google Shape;1304;p46"/>
            <p:cNvSpPr/>
            <p:nvPr/>
          </p:nvSpPr>
          <p:spPr>
            <a:xfrm>
              <a:off x="5908046" y="-333650"/>
              <a:ext cx="5840419" cy="5732401"/>
            </a:xfrm>
            <a:custGeom>
              <a:rect b="b" l="l" r="r" t="t"/>
              <a:pathLst>
                <a:path extrusionOk="0" h="2828110" w="5766092">
                  <a:moveTo>
                    <a:pt x="119758" y="170546"/>
                  </a:moveTo>
                  <a:lnTo>
                    <a:pt x="0" y="2812146"/>
                  </a:lnTo>
                  <a:lnTo>
                    <a:pt x="5557210" y="2828110"/>
                  </a:lnTo>
                  <a:lnTo>
                    <a:pt x="5766092" y="0"/>
                  </a:lnTo>
                  <a:lnTo>
                    <a:pt x="119758" y="170546"/>
                  </a:lnTo>
                  <a:close/>
                </a:path>
              </a:pathLst>
            </a:custGeom>
            <a:solidFill>
              <a:srgbClr val="841B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6EE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6"/>
            <p:cNvSpPr txBox="1"/>
            <p:nvPr/>
          </p:nvSpPr>
          <p:spPr>
            <a:xfrm>
              <a:off x="6161488" y="174173"/>
              <a:ext cx="5435206" cy="31225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-536575" lvl="0" marL="536575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FFFF"/>
                </a:buClr>
                <a:buSzPts val="1980"/>
                <a:buFont typeface="Arial"/>
                <a:buChar char="—"/>
              </a:pPr>
              <a:r>
                <a:rPr b="0" i="0" lang="pt-BR" sz="2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Escolas atuam mais como “bombeiros” (atenção)</a:t>
              </a:r>
              <a:endParaRPr/>
            </a:p>
            <a:p>
              <a:pPr indent="-536575" lvl="0" marL="536575" marR="0" rtl="0" algn="l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980"/>
                <a:buFont typeface="Arial"/>
                <a:buChar char="—"/>
              </a:pPr>
              <a:r>
                <a:rPr b="0" i="0" lang="pt-BR" sz="2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Poucas com ações de promoção e prevenção – seguimento – equívocos: </a:t>
              </a:r>
              <a:endParaRPr/>
            </a:p>
            <a:p>
              <a:pPr indent="-536575" lvl="1" marL="1450975" marR="0" rtl="0" algn="l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980"/>
                <a:buFont typeface="Arial"/>
                <a:buChar char="—"/>
              </a:pPr>
              <a:r>
                <a:rPr b="0" i="0" lang="pt-BR" sz="2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prevenção compreendida como regras e punições </a:t>
              </a:r>
              <a:endParaRPr/>
            </a:p>
            <a:p>
              <a:pPr indent="-536575" lvl="1" marL="1450975" marR="0" rtl="0" algn="l">
                <a:lnSpc>
                  <a:spcPct val="100000"/>
                </a:lnSpc>
                <a:spcBef>
                  <a:spcPts val="1600"/>
                </a:spcBef>
                <a:spcAft>
                  <a:spcPts val="1000"/>
                </a:spcAft>
                <a:buClr>
                  <a:srgbClr val="FFFFFF"/>
                </a:buClr>
                <a:buSzPts val="1980"/>
                <a:buFont typeface="Arial"/>
                <a:buChar char="—"/>
              </a:pPr>
              <a:r>
                <a:rPr b="0" i="0" lang="pt-BR" sz="2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promoção concebida como materiais de socioemocionais para estudantes</a:t>
              </a:r>
              <a:endParaRPr/>
            </a:p>
          </p:txBody>
        </p:sp>
      </p:grpSp>
      <p:sp>
        <p:nvSpPr>
          <p:cNvPr id="1306" name="Google Shape;1306;p46"/>
          <p:cNvSpPr txBox="1"/>
          <p:nvPr/>
        </p:nvSpPr>
        <p:spPr>
          <a:xfrm>
            <a:off x="4736178" y="4414963"/>
            <a:ext cx="664424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36575" lvl="0" marL="5365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80"/>
              <a:buFont typeface="Arial"/>
              <a:buChar char="—"/>
            </a:pPr>
            <a:r>
              <a:rPr b="0" i="0" lang="pt-BR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É preciso planejar a qualidade da convivência e a formação para a cidadania/autonomia e vivência numa sociedade democrática cada vez mais complexa</a:t>
            </a:r>
            <a:endParaRPr/>
          </a:p>
        </p:txBody>
      </p:sp>
      <p:pic>
        <p:nvPicPr>
          <p:cNvPr id="1307" name="Google Shape;130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694" y="937610"/>
            <a:ext cx="2711222" cy="595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010" y="1278076"/>
            <a:ext cx="1702707" cy="558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59324" y="1913063"/>
            <a:ext cx="1063039" cy="50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4" name="Google Shape;1314;p47"/>
          <p:cNvGrpSpPr/>
          <p:nvPr/>
        </p:nvGrpSpPr>
        <p:grpSpPr>
          <a:xfrm>
            <a:off x="7599974" y="2230343"/>
            <a:ext cx="2475227" cy="605571"/>
            <a:chOff x="737307" y="1862319"/>
            <a:chExt cx="2475227" cy="605571"/>
          </a:xfrm>
        </p:grpSpPr>
        <p:sp>
          <p:nvSpPr>
            <p:cNvPr id="1315" name="Google Shape;1315;p47"/>
            <p:cNvSpPr/>
            <p:nvPr/>
          </p:nvSpPr>
          <p:spPr>
            <a:xfrm>
              <a:off x="737307" y="1862319"/>
              <a:ext cx="2475227" cy="605571"/>
            </a:xfrm>
            <a:custGeom>
              <a:rect b="b" l="l" r="r" t="t"/>
              <a:pathLst>
                <a:path extrusionOk="0" h="2786743" w="6052457">
                  <a:moveTo>
                    <a:pt x="261257" y="101600"/>
                  </a:moveTo>
                  <a:lnTo>
                    <a:pt x="0" y="2743200"/>
                  </a:lnTo>
                  <a:lnTo>
                    <a:pt x="6052457" y="2786743"/>
                  </a:lnTo>
                  <a:lnTo>
                    <a:pt x="5863771" y="0"/>
                  </a:lnTo>
                  <a:lnTo>
                    <a:pt x="261257" y="101600"/>
                  </a:lnTo>
                  <a:close/>
                </a:path>
              </a:pathLst>
            </a:custGeom>
            <a:solidFill>
              <a:srgbClr val="B36A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6EE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7"/>
            <p:cNvSpPr txBox="1"/>
            <p:nvPr/>
          </p:nvSpPr>
          <p:spPr>
            <a:xfrm>
              <a:off x="883008" y="1936749"/>
              <a:ext cx="2202873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t-BR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Institucional</a:t>
              </a:r>
              <a:endParaRPr/>
            </a:p>
          </p:txBody>
        </p:sp>
      </p:grpSp>
      <p:grpSp>
        <p:nvGrpSpPr>
          <p:cNvPr id="1317" name="Google Shape;1317;p47"/>
          <p:cNvGrpSpPr/>
          <p:nvPr/>
        </p:nvGrpSpPr>
        <p:grpSpPr>
          <a:xfrm>
            <a:off x="4812201" y="4035749"/>
            <a:ext cx="2475227" cy="529617"/>
            <a:chOff x="7938207" y="1862319"/>
            <a:chExt cx="2475227" cy="605571"/>
          </a:xfrm>
        </p:grpSpPr>
        <p:sp>
          <p:nvSpPr>
            <p:cNvPr id="1318" name="Google Shape;1318;p47"/>
            <p:cNvSpPr/>
            <p:nvPr/>
          </p:nvSpPr>
          <p:spPr>
            <a:xfrm>
              <a:off x="7938207" y="1862319"/>
              <a:ext cx="2475227" cy="605571"/>
            </a:xfrm>
            <a:custGeom>
              <a:rect b="b" l="l" r="r" t="t"/>
              <a:pathLst>
                <a:path extrusionOk="0" h="2786743" w="6052457">
                  <a:moveTo>
                    <a:pt x="261257" y="101600"/>
                  </a:moveTo>
                  <a:lnTo>
                    <a:pt x="0" y="2743200"/>
                  </a:lnTo>
                  <a:lnTo>
                    <a:pt x="6052457" y="2786743"/>
                  </a:lnTo>
                  <a:lnTo>
                    <a:pt x="5863771" y="0"/>
                  </a:lnTo>
                  <a:lnTo>
                    <a:pt x="261257" y="101600"/>
                  </a:lnTo>
                  <a:close/>
                </a:path>
              </a:pathLst>
            </a:custGeom>
            <a:solidFill>
              <a:srgbClr val="005A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6EE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7"/>
            <p:cNvSpPr txBox="1"/>
            <p:nvPr/>
          </p:nvSpPr>
          <p:spPr>
            <a:xfrm>
              <a:off x="8083908" y="1967399"/>
              <a:ext cx="2202873" cy="457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t-BR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Curricular</a:t>
              </a:r>
              <a:endParaRPr/>
            </a:p>
          </p:txBody>
        </p:sp>
      </p:grpSp>
      <p:grpSp>
        <p:nvGrpSpPr>
          <p:cNvPr id="1320" name="Google Shape;1320;p47"/>
          <p:cNvGrpSpPr/>
          <p:nvPr/>
        </p:nvGrpSpPr>
        <p:grpSpPr>
          <a:xfrm>
            <a:off x="1836591" y="2252555"/>
            <a:ext cx="2475227" cy="605571"/>
            <a:chOff x="1220814" y="5149207"/>
            <a:chExt cx="2475227" cy="605571"/>
          </a:xfrm>
        </p:grpSpPr>
        <p:sp>
          <p:nvSpPr>
            <p:cNvPr id="1321" name="Google Shape;1321;p47"/>
            <p:cNvSpPr/>
            <p:nvPr/>
          </p:nvSpPr>
          <p:spPr>
            <a:xfrm>
              <a:off x="1220814" y="5149207"/>
              <a:ext cx="2475227" cy="605571"/>
            </a:xfrm>
            <a:custGeom>
              <a:rect b="b" l="l" r="r" t="t"/>
              <a:pathLst>
                <a:path extrusionOk="0" h="2786743" w="6052457">
                  <a:moveTo>
                    <a:pt x="261257" y="101600"/>
                  </a:moveTo>
                  <a:lnTo>
                    <a:pt x="0" y="2743200"/>
                  </a:lnTo>
                  <a:lnTo>
                    <a:pt x="6052457" y="2786743"/>
                  </a:lnTo>
                  <a:lnTo>
                    <a:pt x="5863771" y="0"/>
                  </a:lnTo>
                  <a:lnTo>
                    <a:pt x="261257" y="101600"/>
                  </a:lnTo>
                  <a:close/>
                </a:path>
              </a:pathLst>
            </a:custGeom>
            <a:solidFill>
              <a:srgbClr val="841B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6EE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7"/>
            <p:cNvSpPr txBox="1"/>
            <p:nvPr/>
          </p:nvSpPr>
          <p:spPr>
            <a:xfrm>
              <a:off x="1356990" y="5260252"/>
              <a:ext cx="2202873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t-BR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Interpessoal</a:t>
              </a:r>
              <a:endParaRPr/>
            </a:p>
          </p:txBody>
        </p:sp>
      </p:grpSp>
      <p:sp>
        <p:nvSpPr>
          <p:cNvPr id="1323" name="Google Shape;1323;p47"/>
          <p:cNvSpPr txBox="1"/>
          <p:nvPr/>
        </p:nvSpPr>
        <p:spPr>
          <a:xfrm>
            <a:off x="2991339" y="5357564"/>
            <a:ext cx="7297705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b="1" i="0" lang="pt-BR" sz="32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Três vias de atuação interrelacionadas</a:t>
            </a:r>
            <a:endParaRPr/>
          </a:p>
        </p:txBody>
      </p:sp>
      <p:grpSp>
        <p:nvGrpSpPr>
          <p:cNvPr id="1324" name="Google Shape;1324;p47"/>
          <p:cNvGrpSpPr/>
          <p:nvPr/>
        </p:nvGrpSpPr>
        <p:grpSpPr>
          <a:xfrm>
            <a:off x="4614124" y="909292"/>
            <a:ext cx="1699857" cy="2133654"/>
            <a:chOff x="4612139" y="1074719"/>
            <a:chExt cx="1699857" cy="2133654"/>
          </a:xfrm>
        </p:grpSpPr>
        <p:sp>
          <p:nvSpPr>
            <p:cNvPr id="1325" name="Google Shape;1325;p47"/>
            <p:cNvSpPr/>
            <p:nvPr/>
          </p:nvSpPr>
          <p:spPr>
            <a:xfrm>
              <a:off x="4612139" y="1074719"/>
              <a:ext cx="1699857" cy="2133654"/>
            </a:xfrm>
            <a:custGeom>
              <a:rect b="b" l="l" r="r" t="t"/>
              <a:pathLst>
                <a:path extrusionOk="0" h="2518269" w="2006276">
                  <a:moveTo>
                    <a:pt x="512199" y="1888405"/>
                  </a:moveTo>
                  <a:lnTo>
                    <a:pt x="1217421" y="1907404"/>
                  </a:lnTo>
                  <a:cubicBezTo>
                    <a:pt x="1156313" y="1694788"/>
                    <a:pt x="1279141" y="1472890"/>
                    <a:pt x="1491758" y="1411782"/>
                  </a:cubicBezTo>
                  <a:cubicBezTo>
                    <a:pt x="1498070" y="1409968"/>
                    <a:pt x="1504430" y="1408310"/>
                    <a:pt x="1510824" y="1406809"/>
                  </a:cubicBezTo>
                  <a:lnTo>
                    <a:pt x="1510824" y="1613384"/>
                  </a:lnTo>
                  <a:lnTo>
                    <a:pt x="2005814" y="806608"/>
                  </a:lnTo>
                  <a:lnTo>
                    <a:pt x="1510824" y="-72"/>
                  </a:lnTo>
                  <a:lnTo>
                    <a:pt x="1510824" y="196433"/>
                  </a:lnTo>
                  <a:cubicBezTo>
                    <a:pt x="668187" y="243932"/>
                    <a:pt x="-461" y="942171"/>
                    <a:pt x="-461" y="1796778"/>
                  </a:cubicBezTo>
                  <a:cubicBezTo>
                    <a:pt x="-850" y="2047337"/>
                    <a:pt x="57726" y="2294471"/>
                    <a:pt x="170537" y="2518197"/>
                  </a:cubicBezTo>
                  <a:close/>
                </a:path>
              </a:pathLst>
            </a:custGeom>
            <a:solidFill>
              <a:srgbClr val="841B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26" name="Google Shape;1326;p47"/>
            <p:cNvPicPr preferRelativeResize="0"/>
            <p:nvPr/>
          </p:nvPicPr>
          <p:blipFill rotWithShape="1">
            <a:blip r:embed="rId3">
              <a:alphaModFix/>
            </a:blip>
            <a:srcRect b="14253" l="0" r="0" t="0"/>
            <a:stretch/>
          </p:blipFill>
          <p:spPr>
            <a:xfrm>
              <a:off x="5048055" y="1708466"/>
              <a:ext cx="610132" cy="6539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7" name="Google Shape;1327;p47"/>
          <p:cNvGrpSpPr/>
          <p:nvPr/>
        </p:nvGrpSpPr>
        <p:grpSpPr>
          <a:xfrm>
            <a:off x="4692602" y="2555341"/>
            <a:ext cx="2415527" cy="1234627"/>
            <a:chOff x="4690617" y="2720768"/>
            <a:chExt cx="2415527" cy="1234627"/>
          </a:xfrm>
        </p:grpSpPr>
        <p:sp>
          <p:nvSpPr>
            <p:cNvPr id="1328" name="Google Shape;1328;p47"/>
            <p:cNvSpPr/>
            <p:nvPr/>
          </p:nvSpPr>
          <p:spPr>
            <a:xfrm>
              <a:off x="4690617" y="2720768"/>
              <a:ext cx="2415527" cy="1234627"/>
            </a:xfrm>
            <a:custGeom>
              <a:rect b="b" l="l" r="r" t="t"/>
              <a:pathLst>
                <a:path extrusionOk="0" h="1457182" w="2850953">
                  <a:moveTo>
                    <a:pt x="1798288" y="132261"/>
                  </a:moveTo>
                  <a:cubicBezTo>
                    <a:pt x="1644875" y="291469"/>
                    <a:pt x="1391447" y="296167"/>
                    <a:pt x="1232243" y="142754"/>
                  </a:cubicBezTo>
                  <a:cubicBezTo>
                    <a:pt x="1227436" y="138123"/>
                    <a:pt x="1222748" y="133373"/>
                    <a:pt x="1218179" y="128509"/>
                  </a:cubicBezTo>
                  <a:lnTo>
                    <a:pt x="1397014" y="25245"/>
                  </a:lnTo>
                  <a:lnTo>
                    <a:pt x="450781" y="-72"/>
                  </a:lnTo>
                  <a:lnTo>
                    <a:pt x="-463" y="831926"/>
                  </a:lnTo>
                  <a:lnTo>
                    <a:pt x="169490" y="733840"/>
                  </a:lnTo>
                  <a:cubicBezTo>
                    <a:pt x="456338" y="1169740"/>
                    <a:pt x="949523" y="1457111"/>
                    <a:pt x="1510014" y="1457111"/>
                  </a:cubicBezTo>
                  <a:cubicBezTo>
                    <a:pt x="2070506" y="1457111"/>
                    <a:pt x="2563928" y="1169266"/>
                    <a:pt x="2850491" y="733365"/>
                  </a:cubicBezTo>
                  <a:lnTo>
                    <a:pt x="2134582" y="752364"/>
                  </a:lnTo>
                  <a:close/>
                </a:path>
              </a:pathLst>
            </a:custGeom>
            <a:solidFill>
              <a:srgbClr val="005A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29" name="Google Shape;1329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98292" y="3095615"/>
              <a:ext cx="608362" cy="7604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0" name="Google Shape;1330;p47"/>
          <p:cNvGrpSpPr/>
          <p:nvPr/>
        </p:nvGrpSpPr>
        <p:grpSpPr>
          <a:xfrm>
            <a:off x="6049815" y="1075704"/>
            <a:ext cx="1280829" cy="2071275"/>
            <a:chOff x="6047830" y="1241131"/>
            <a:chExt cx="1280829" cy="2071275"/>
          </a:xfrm>
        </p:grpSpPr>
        <p:sp>
          <p:nvSpPr>
            <p:cNvPr id="1331" name="Google Shape;1331;p47"/>
            <p:cNvSpPr/>
            <p:nvPr/>
          </p:nvSpPr>
          <p:spPr>
            <a:xfrm>
              <a:off x="6047830" y="1241131"/>
              <a:ext cx="1280829" cy="2071275"/>
            </a:xfrm>
            <a:custGeom>
              <a:rect b="b" l="l" r="r" t="t"/>
              <a:pathLst>
                <a:path extrusionOk="0" h="2444645" w="1511713">
                  <a:moveTo>
                    <a:pt x="1511250" y="1600369"/>
                  </a:moveTo>
                  <a:cubicBezTo>
                    <a:pt x="1511250" y="745667"/>
                    <a:pt x="842365" y="47143"/>
                    <a:pt x="-463" y="-72"/>
                  </a:cubicBezTo>
                  <a:lnTo>
                    <a:pt x="374022" y="610199"/>
                  </a:lnTo>
                  <a:lnTo>
                    <a:pt x="5095" y="1211445"/>
                  </a:lnTo>
                  <a:cubicBezTo>
                    <a:pt x="219835" y="1264934"/>
                    <a:pt x="350562" y="1482376"/>
                    <a:pt x="297073" y="1697115"/>
                  </a:cubicBezTo>
                  <a:cubicBezTo>
                    <a:pt x="295501" y="1703428"/>
                    <a:pt x="293772" y="1709703"/>
                    <a:pt x="291895" y="1715935"/>
                  </a:cubicBezTo>
                  <a:lnTo>
                    <a:pt x="112966" y="1612624"/>
                  </a:lnTo>
                  <a:lnTo>
                    <a:pt x="564209" y="2444573"/>
                  </a:lnTo>
                  <a:lnTo>
                    <a:pt x="1510300" y="2419304"/>
                  </a:lnTo>
                  <a:lnTo>
                    <a:pt x="1340442" y="2321218"/>
                  </a:lnTo>
                  <a:cubicBezTo>
                    <a:pt x="1453110" y="2097658"/>
                    <a:pt x="1511629" y="1850723"/>
                    <a:pt x="1511250" y="1600369"/>
                  </a:cubicBezTo>
                  <a:close/>
                </a:path>
              </a:pathLst>
            </a:custGeom>
            <a:solidFill>
              <a:srgbClr val="B36A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2" name="Google Shape;1332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10610" y="1903225"/>
              <a:ext cx="749349" cy="9366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3" name="Google Shape;1333;p47"/>
          <p:cNvSpPr txBox="1"/>
          <p:nvPr/>
        </p:nvSpPr>
        <p:spPr>
          <a:xfrm>
            <a:off x="1138432" y="137861"/>
            <a:ext cx="9940414" cy="700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b="1" i="0" lang="pt-BR" sz="32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 trabalho com os conflitos e convivência na escola</a:t>
            </a:r>
            <a:br>
              <a:rPr b="1" i="0" lang="pt-BR" sz="3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pt-BR" sz="32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3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48"/>
          <p:cNvSpPr txBox="1"/>
          <p:nvPr>
            <p:ph idx="4294967295" type="subTitle"/>
          </p:nvPr>
        </p:nvSpPr>
        <p:spPr>
          <a:xfrm>
            <a:off x="46252" y="412750"/>
            <a:ext cx="7036832" cy="644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2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Investir na formação continuada para a melhoria da qualidade das relações (reflexividade)</a:t>
            </a:r>
            <a:endParaRPr/>
          </a:p>
          <a:p>
            <a:pPr indent="-280988" lvl="3" marL="685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exs: comunicação empática e assertiva, problemas de convivência (bullying, indisciplina, incivilidades...) etc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228600" marR="0" rtl="0" algn="l">
              <a:lnSpc>
                <a:spcPct val="110000"/>
              </a:lnSpc>
              <a:spcBef>
                <a:spcPts val="30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Inserir um espaço sistematizado em que a convivência, habilidades e valores sejam objetos de reflexão – </a:t>
            </a:r>
            <a:r>
              <a:rPr b="1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objeto de conhecimento</a:t>
            </a:r>
            <a:endParaRPr/>
          </a:p>
          <a:p>
            <a:pPr indent="0" lvl="3" marL="40481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None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Ex.</a:t>
            </a:r>
            <a:endParaRPr/>
          </a:p>
          <a:p>
            <a:pPr indent="-280988" lvl="3" marL="685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construção de projeto antibullying</a:t>
            </a:r>
            <a:endParaRPr/>
          </a:p>
          <a:p>
            <a:pPr indent="-280988" lvl="3" marL="685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relações étnico-raciais, gênero...</a:t>
            </a:r>
            <a:endParaRPr/>
          </a:p>
          <a:p>
            <a:pPr indent="-280988" lvl="3" marL="685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convivencia ética on line</a:t>
            </a:r>
            <a:endParaRPr/>
          </a:p>
          <a:p>
            <a:pPr indent="-280988" lvl="3" marL="685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200"/>
              <a:buFont typeface="Arial"/>
              <a:buChar char="•"/>
            </a:pPr>
            <a: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cooptação, funcionamento das fóruns e comunidades extremistas...</a:t>
            </a:r>
            <a:br>
              <a:rPr b="0" i="0" lang="pt-B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pessoa, interior, pessoas, cadeira&#10;&#10;Descrição gerada com muito alta confiança" id="1340" name="Google Shape;134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80505">
            <a:off x="7469896" y="911636"/>
            <a:ext cx="5250956" cy="295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48"/>
          <p:cNvPicPr preferRelativeResize="0"/>
          <p:nvPr/>
        </p:nvPicPr>
        <p:blipFill rotWithShape="1">
          <a:blip r:embed="rId4">
            <a:alphaModFix/>
          </a:blip>
          <a:srcRect b="0" l="0" r="0" t="25459"/>
          <a:stretch/>
        </p:blipFill>
        <p:spPr>
          <a:xfrm>
            <a:off x="7275518" y="3429001"/>
            <a:ext cx="3246020" cy="3139746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p48"/>
          <p:cNvSpPr/>
          <p:nvPr/>
        </p:nvSpPr>
        <p:spPr>
          <a:xfrm rot="-1966049">
            <a:off x="8906497" y="1566181"/>
            <a:ext cx="249381" cy="155739"/>
          </a:xfrm>
          <a:prstGeom prst="ellipse">
            <a:avLst/>
          </a:prstGeom>
          <a:solidFill>
            <a:srgbClr val="FFFFCC"/>
          </a:solidFill>
          <a:ln cap="flat" cmpd="sng" w="9525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49"/>
          <p:cNvSpPr/>
          <p:nvPr/>
        </p:nvSpPr>
        <p:spPr>
          <a:xfrm>
            <a:off x="635118" y="774557"/>
            <a:ext cx="10685134" cy="1389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50F"/>
              </a:buClr>
              <a:buSzPts val="2400"/>
              <a:buFont typeface="Times New Roman"/>
              <a:buNone/>
            </a:pPr>
            <a:r>
              <a:rPr b="1" i="0" lang="pt-BR" sz="2400" u="none" cap="none" strike="noStrik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Implantação de espaços </a:t>
            </a:r>
            <a:r>
              <a:rPr b="1" i="0" lang="pt-BR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institucionais</a:t>
            </a:r>
            <a:r>
              <a:rPr b="1" i="0" lang="pt-BR" sz="2400" u="none" cap="none" strike="noStrik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para participação e resolução de conflitos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D7250F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7152" lvl="1" marL="557213" marR="0" rtl="0" algn="just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>
                <a:srgbClr val="D7250F"/>
              </a:buClr>
              <a:buSzPts val="216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9" name="Google Shape;1349;p49"/>
          <p:cNvSpPr txBox="1"/>
          <p:nvPr>
            <p:ph idx="4294967295" type="title"/>
          </p:nvPr>
        </p:nvSpPr>
        <p:spPr>
          <a:xfrm>
            <a:off x="636640" y="141767"/>
            <a:ext cx="4114800" cy="700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Times New Roman"/>
              <a:buNone/>
            </a:pPr>
            <a:r>
              <a:rPr b="1" lang="pt-BR" sz="28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Cultura do diálogo</a:t>
            </a:r>
            <a:endParaRPr/>
          </a:p>
        </p:txBody>
      </p:sp>
      <p:graphicFrame>
        <p:nvGraphicFramePr>
          <p:cNvPr id="1350" name="Google Shape;1350;p49"/>
          <p:cNvGraphicFramePr/>
          <p:nvPr/>
        </p:nvGraphicFramePr>
        <p:xfrm>
          <a:off x="225739" y="147464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{D43CF09A-D429-4C48-BD76-AADBF2DCA8E7}</a:tableStyleId>
              </a:tblPr>
              <a:tblGrid>
                <a:gridCol w="2792325"/>
                <a:gridCol w="4843550"/>
              </a:tblGrid>
              <a:tr h="41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Foco</a:t>
                      </a:r>
                      <a:endParaRPr sz="2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Procedimento</a:t>
                      </a:r>
                      <a:endParaRPr sz="2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642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Conflitos </a:t>
                      </a: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coletivos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2200"/>
                        <a:buFont typeface="Calibri"/>
                        <a:buNone/>
                      </a:pP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assembleias ou rodas de diálogo</a:t>
                      </a:r>
                      <a:endParaRPr b="0" i="0" sz="2200" u="none" cap="none" strike="noStrike">
                        <a:solidFill>
                          <a:srgbClr val="2626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44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Conflitos </a:t>
                      </a: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particulares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mediação de conflitos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435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Violência 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2200"/>
                        <a:buFont typeface="Calibri"/>
                        <a:buNone/>
                      </a:pP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círculos restaurativos</a:t>
                      </a:r>
                      <a:endParaRPr b="0" i="0" sz="2200" u="none" cap="none" strike="noStrike">
                        <a:solidFill>
                          <a:srgbClr val="2626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477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Bullying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2200"/>
                        <a:buFont typeface="Calibri"/>
                        <a:buNone/>
                      </a:pP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método de preocupação compartilhada</a:t>
                      </a:r>
                      <a:endParaRPr b="0" i="0" sz="2200" u="none" cap="none" strike="noStrike">
                        <a:solidFill>
                          <a:srgbClr val="2626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804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Sistema de apoio entre pares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2200"/>
                        <a:buFont typeface="Calibri"/>
                        <a:buNone/>
                      </a:pPr>
                      <a:r>
                        <a:rPr b="0" lang="pt-BR" sz="2200" u="none" cap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equipes de ajuda e de mediação formada por estudantes</a:t>
                      </a:r>
                      <a:endParaRPr b="0" i="0" sz="2200" u="none" cap="none" strike="noStrike">
                        <a:solidFill>
                          <a:srgbClr val="2626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80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rPr lang="pt-BR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Espaço seguro para falar de si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rPr lang="pt-BR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rodas de diálogo – círculos de paz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55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Ambiente de cuidado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Nenhum estudante “invisível”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mapeamento das relações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pedagogia da presença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tutorias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14923976_10209725109997328_1484364193_o.jpg" id="1351" name="Google Shape;1351;p49"/>
          <p:cNvPicPr preferRelativeResize="0"/>
          <p:nvPr/>
        </p:nvPicPr>
        <p:blipFill rotWithShape="1">
          <a:blip r:embed="rId3">
            <a:alphaModFix/>
          </a:blip>
          <a:srcRect b="19212" l="0" r="0" t="0"/>
          <a:stretch/>
        </p:blipFill>
        <p:spPr>
          <a:xfrm>
            <a:off x="8007109" y="1833601"/>
            <a:ext cx="4109885" cy="4176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5"/>
          <p:cNvGrpSpPr/>
          <p:nvPr/>
        </p:nvGrpSpPr>
        <p:grpSpPr>
          <a:xfrm>
            <a:off x="1703512" y="1217087"/>
            <a:ext cx="9613671" cy="5372060"/>
            <a:chOff x="0" y="30203"/>
            <a:chExt cx="9613671" cy="5372060"/>
          </a:xfrm>
        </p:grpSpPr>
        <p:sp>
          <p:nvSpPr>
            <p:cNvPr id="541" name="Google Shape;541;p5"/>
            <p:cNvSpPr/>
            <p:nvPr/>
          </p:nvSpPr>
          <p:spPr>
            <a:xfrm rot="5400000">
              <a:off x="969164" y="1167239"/>
              <a:ext cx="1422814" cy="1807480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gradFill>
              <a:gsLst>
                <a:gs pos="0">
                  <a:srgbClr val="F5F7FC"/>
                </a:gs>
                <a:gs pos="74000">
                  <a:srgbClr val="A9BEE4"/>
                </a:gs>
                <a:gs pos="83000">
                  <a:srgbClr val="A9BEE4"/>
                </a:gs>
                <a:gs pos="100000">
                  <a:srgbClr val="C5D3ED"/>
                </a:gs>
              </a:gsLst>
              <a:lin ang="5400000" scaled="0"/>
            </a:gradFill>
            <a:ln cap="flat" cmpd="sng" w="12700">
              <a:solidFill>
                <a:srgbClr val="3D4B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0" y="30203"/>
              <a:ext cx="4293280" cy="1319351"/>
            </a:xfrm>
            <a:prstGeom prst="roundRect">
              <a:avLst>
                <a:gd fmla="val 16670" name="adj"/>
              </a:avLst>
            </a:prstGeom>
            <a:solidFill>
              <a:srgbClr val="D5DBE5">
                <a:alpha val="60784"/>
              </a:srgbClr>
            </a:solidFill>
            <a:ln cap="flat" cmpd="sng" w="28575">
              <a:solidFill>
                <a:srgbClr val="CC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5"/>
            <p:cNvSpPr txBox="1"/>
            <p:nvPr/>
          </p:nvSpPr>
          <p:spPr>
            <a:xfrm>
              <a:off x="64417" y="94620"/>
              <a:ext cx="4164446" cy="1190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Primeiro caso ocorre na Bahia em 2002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Nos últimos </a:t>
              </a:r>
              <a:r>
                <a:rPr b="1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21 anos </a:t>
              </a: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identificamos </a:t>
              </a:r>
              <a:r>
                <a:rPr b="1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31 ataques </a:t>
              </a: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cometidos por estudantes e ex-estudantes</a:t>
              </a: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3587396" y="45278"/>
              <a:ext cx="1655290" cy="128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 rot="5400000">
              <a:off x="3801544" y="3221652"/>
              <a:ext cx="1233389" cy="1539171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gradFill>
              <a:gsLst>
                <a:gs pos="0">
                  <a:srgbClr val="F5F7FC"/>
                </a:gs>
                <a:gs pos="74000">
                  <a:srgbClr val="A9BEE4"/>
                </a:gs>
                <a:gs pos="83000">
                  <a:srgbClr val="A9BEE4"/>
                </a:gs>
                <a:gs pos="100000">
                  <a:srgbClr val="C5D3ED"/>
                </a:gs>
              </a:gsLst>
              <a:lin ang="5400000" scaled="0"/>
            </a:gradFill>
            <a:ln cap="flat" cmpd="sng" w="12700">
              <a:solidFill>
                <a:srgbClr val="3D4B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2914257" y="1572114"/>
              <a:ext cx="3703337" cy="1788574"/>
            </a:xfrm>
            <a:prstGeom prst="roundRect">
              <a:avLst>
                <a:gd fmla="val 16670" name="adj"/>
              </a:avLst>
            </a:prstGeom>
            <a:solidFill>
              <a:srgbClr val="ACB8CA">
                <a:alpha val="67843"/>
              </a:srgbClr>
            </a:solidFill>
            <a:ln cap="flat" cmpd="sng" w="28575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5"/>
            <p:cNvSpPr txBox="1"/>
            <p:nvPr/>
          </p:nvSpPr>
          <p:spPr>
            <a:xfrm>
              <a:off x="3001584" y="1659441"/>
              <a:ext cx="3528683" cy="1613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35401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Fira Sans Extra Condensed"/>
                <a:buNone/>
              </a:pPr>
              <a:r>
                <a:rPr b="0" i="0" lang="pt-BR" sz="20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Escolas: 32*</a:t>
              </a:r>
              <a:endParaRPr/>
            </a:p>
            <a:p>
              <a:pPr indent="-92074" lvl="0" marL="446088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14 estaduais (1 militarizada)</a:t>
              </a:r>
              <a:endParaRPr/>
            </a:p>
            <a:p>
              <a:pPr indent="-92074" lvl="0" marL="446088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12 municipais  (1 militarizada)</a:t>
              </a:r>
              <a:endParaRPr/>
            </a:p>
            <a:p>
              <a:pPr indent="-92074" lvl="0" marL="446088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6 particulares</a:t>
              </a: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5663573" y="1967997"/>
              <a:ext cx="1655290" cy="128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5347884" y="3575120"/>
              <a:ext cx="4265787" cy="1827143"/>
            </a:xfrm>
            <a:prstGeom prst="roundRect">
              <a:avLst>
                <a:gd fmla="val 16670" name="adj"/>
              </a:avLst>
            </a:prstGeom>
            <a:solidFill>
              <a:srgbClr val="F4B081">
                <a:alpha val="46666"/>
              </a:srgbClr>
            </a:solidFill>
            <a:ln cap="flat" cmpd="sng" w="28575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5"/>
            <p:cNvSpPr txBox="1"/>
            <p:nvPr/>
          </p:nvSpPr>
          <p:spPr>
            <a:xfrm>
              <a:off x="5437094" y="3664330"/>
              <a:ext cx="4087367" cy="1648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-628650" lvl="0" marL="81121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Fira Sans Extra Condensed"/>
                <a:buNone/>
              </a:pPr>
              <a:r>
                <a:rPr b="0" i="0" lang="pt-BR" sz="20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Vítimas fatais: 38</a:t>
              </a:r>
              <a:endParaRPr/>
            </a:p>
            <a:p>
              <a:pPr indent="0" lvl="0" marL="182563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27 estudantes (16 meninas e 11 meninos)</a:t>
              </a:r>
              <a:endParaRPr/>
            </a:p>
            <a:p>
              <a:pPr indent="0" lvl="0" marL="182563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 professoras</a:t>
              </a:r>
              <a:endParaRPr/>
            </a:p>
            <a:p>
              <a:pPr indent="0" lvl="0" marL="182563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 coordenadora</a:t>
              </a:r>
              <a:endParaRPr/>
            </a:p>
            <a:p>
              <a:pPr indent="0" lvl="0" marL="182563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 inspetora </a:t>
              </a:r>
              <a:endParaRPr/>
            </a:p>
            <a:p>
              <a:pPr indent="0" lvl="0" marL="182563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Fira Sans Extra Condensed"/>
                <a:buNone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 atiradores (suicídio*)</a:t>
              </a:r>
              <a:endParaRPr b="0" i="0" sz="18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551" name="Google Shape;551;p5"/>
          <p:cNvSpPr txBox="1"/>
          <p:nvPr/>
        </p:nvSpPr>
        <p:spPr>
          <a:xfrm>
            <a:off x="201883" y="5627753"/>
            <a:ext cx="6097978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400"/>
              <a:buFont typeface="Fira Sans Extra Condensed Medium"/>
              <a:buNone/>
            </a:pPr>
            <a:r>
              <a:rPr b="0" i="0" lang="pt-BR" sz="1400" u="none" cap="none" strike="noStrike">
                <a:solidFill>
                  <a:srgbClr val="1A273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* Não constam:</a:t>
            </a:r>
            <a:endParaRPr/>
          </a:p>
          <a:p>
            <a:pPr indent="-160337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400"/>
              <a:buFont typeface="Fira Sans Extra Condensed Medium"/>
              <a:buChar char="-"/>
            </a:pPr>
            <a:r>
              <a:rPr b="0" i="0" lang="pt-BR" sz="1400" u="none" cap="none" strike="noStrike">
                <a:solidFill>
                  <a:srgbClr val="1A273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os desbaratados antes de ocorrerem</a:t>
            </a:r>
            <a:endParaRPr/>
          </a:p>
          <a:p>
            <a:pPr indent="-160337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400"/>
              <a:buFont typeface="Fira Sans Extra Condensed Medium"/>
              <a:buChar char="-"/>
            </a:pPr>
            <a:r>
              <a:rPr b="0" i="0" lang="pt-BR" sz="1400" u="none" cap="none" strike="noStrike">
                <a:solidFill>
                  <a:srgbClr val="1A273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os não planejados, ocorridos no momento de uma briga</a:t>
            </a:r>
            <a:endParaRPr/>
          </a:p>
          <a:p>
            <a:pPr indent="-160337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400"/>
              <a:buFont typeface="Fira Sans Extra Condensed Medium"/>
              <a:buChar char="-"/>
            </a:pPr>
            <a:r>
              <a:rPr b="0" i="0" lang="pt-BR" sz="1400" u="none" cap="none" strike="noStrike">
                <a:solidFill>
                  <a:srgbClr val="1A273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os realizados por estranhos à escola</a:t>
            </a:r>
            <a:endParaRPr/>
          </a:p>
          <a:p>
            <a:pPr indent="0" lvl="0" marL="1825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400"/>
              <a:buFont typeface="Fira Sans Extra Condensed Medium"/>
              <a:buNone/>
            </a:pPr>
            <a:r>
              <a:rPr b="0" i="0" lang="pt-BR" sz="1400" u="none" cap="none" strike="noStrike">
                <a:solidFill>
                  <a:srgbClr val="1A273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Obs. em Aracruz o  mesmo atirador atacou uma estadual e uma particular.</a:t>
            </a:r>
            <a:endParaRPr b="0" i="0" sz="1400" u="none" cap="none" strike="noStrike">
              <a:solidFill>
                <a:srgbClr val="1A273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52" name="Google Shape;552;p5"/>
          <p:cNvSpPr txBox="1"/>
          <p:nvPr/>
        </p:nvSpPr>
        <p:spPr>
          <a:xfrm>
            <a:off x="1703512" y="210666"/>
            <a:ext cx="84973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Mapeamento </a:t>
            </a:r>
            <a:r>
              <a:rPr b="0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(até junho de 2023) -  180.000 escolas</a:t>
            </a:r>
            <a:endParaRPr/>
          </a:p>
        </p:txBody>
      </p:sp>
      <p:sp>
        <p:nvSpPr>
          <p:cNvPr id="553" name="Google Shape;553;p5"/>
          <p:cNvSpPr/>
          <p:nvPr/>
        </p:nvSpPr>
        <p:spPr>
          <a:xfrm>
            <a:off x="6096001" y="1700808"/>
            <a:ext cx="532999" cy="288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4" name="Google Shape;554;p5"/>
          <p:cNvGrpSpPr/>
          <p:nvPr/>
        </p:nvGrpSpPr>
        <p:grpSpPr>
          <a:xfrm>
            <a:off x="6773016" y="1186884"/>
            <a:ext cx="4647989" cy="1390060"/>
            <a:chOff x="0" y="28801"/>
            <a:chExt cx="5132170" cy="1319351"/>
          </a:xfrm>
        </p:grpSpPr>
        <p:sp>
          <p:nvSpPr>
            <p:cNvPr id="555" name="Google Shape;555;p5"/>
            <p:cNvSpPr/>
            <p:nvPr/>
          </p:nvSpPr>
          <p:spPr>
            <a:xfrm>
              <a:off x="0" y="28801"/>
              <a:ext cx="5067754" cy="1319351"/>
            </a:xfrm>
            <a:prstGeom prst="roundRect">
              <a:avLst>
                <a:gd fmla="val 16670" name="adj"/>
              </a:avLst>
            </a:prstGeom>
            <a:solidFill>
              <a:srgbClr val="D5DBE5">
                <a:alpha val="60784"/>
              </a:srgbClr>
            </a:solidFill>
            <a:ln cap="flat" cmpd="sng" w="28575">
              <a:solidFill>
                <a:srgbClr val="CC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5"/>
            <p:cNvSpPr txBox="1"/>
            <p:nvPr/>
          </p:nvSpPr>
          <p:spPr>
            <a:xfrm>
              <a:off x="64416" y="28802"/>
              <a:ext cx="5067754" cy="12549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Fira Sans Extra Condensed"/>
                <a:buNone/>
              </a:pPr>
              <a:r>
                <a:rPr b="0" i="0" lang="pt-BR" sz="20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 estudantes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Fira Sans Extra Condensed"/>
                <a:buNone/>
              </a:pPr>
              <a:r>
                <a:rPr b="0" i="0" lang="pt-BR" sz="20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14 ex-estudantes (5 abandonaram a escola)</a:t>
              </a:r>
              <a:endParaRPr b="0" i="0" sz="20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Fira Sans Extra Condensed"/>
                <a:buNone/>
              </a:pPr>
              <a:r>
                <a:rPr b="0" i="0" lang="pt-BR" sz="20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Em 3 casos agiram em duplas</a:t>
              </a:r>
              <a:endParaRPr b="0" i="0" sz="20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5"/>
          <p:cNvSpPr txBox="1"/>
          <p:nvPr/>
        </p:nvSpPr>
        <p:spPr>
          <a:xfrm>
            <a:off x="93025" y="5192540"/>
            <a:ext cx="6097978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700"/>
              <a:buFont typeface="Fira Sans Extra Condensed Medium"/>
              <a:buNone/>
            </a:pPr>
            <a:r>
              <a:rPr b="0" i="0" lang="pt-BR" sz="1700" u="none" cap="none" strike="noStrike">
                <a:solidFill>
                  <a:srgbClr val="1A273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* Foram contabilizados 3 ataques por agentes externos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Google Shape;135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4503" y="1091381"/>
            <a:ext cx="8605168" cy="44002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50"/>
          <p:cNvSpPr txBox="1"/>
          <p:nvPr/>
        </p:nvSpPr>
        <p:spPr>
          <a:xfrm>
            <a:off x="703469" y="358127"/>
            <a:ext cx="101872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Times New Roman"/>
              <a:buNone/>
            </a:pPr>
            <a:r>
              <a:rPr b="1" i="0" lang="pt-BR" sz="28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Rodas de diálogo ou assembleias de classe</a:t>
            </a:r>
            <a:endParaRPr b="0" i="0" sz="2800" u="none" cap="none" strike="noStrik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51"/>
          <p:cNvSpPr txBox="1"/>
          <p:nvPr>
            <p:ph idx="4294967295" type="ctrTitle"/>
          </p:nvPr>
        </p:nvSpPr>
        <p:spPr>
          <a:xfrm>
            <a:off x="5463250" y="3159888"/>
            <a:ext cx="4236336" cy="2001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pt-B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preocupação compartilhada</a:t>
            </a:r>
            <a:br>
              <a:rPr b="1" i="0" lang="pt-B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pt-BR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t-BR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(Pikas, Tognetta, 2021)</a:t>
            </a:r>
            <a:endParaRPr/>
          </a:p>
        </p:txBody>
      </p:sp>
      <p:pic>
        <p:nvPicPr>
          <p:cNvPr id="1364" name="Google Shape;136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508" y="584296"/>
            <a:ext cx="4470248" cy="568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52"/>
          <p:cNvSpPr txBox="1"/>
          <p:nvPr>
            <p:ph idx="4294967295" type="title"/>
          </p:nvPr>
        </p:nvSpPr>
        <p:spPr>
          <a:xfrm>
            <a:off x="34849" y="4047314"/>
            <a:ext cx="4151313" cy="1800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Mediação de conflito</a:t>
            </a:r>
            <a:r>
              <a:rPr lang="pt-BR" sz="2800">
                <a:latin typeface="Calibri"/>
                <a:ea typeface="Calibri"/>
                <a:cs typeface="Calibri"/>
                <a:sym typeface="Calibri"/>
              </a:rPr>
              <a:t>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vestuário, camisa, vestido&#10;&#10;Descrição gerada automaticamente" id="1371" name="Google Shape;1371;p52"/>
          <p:cNvPicPr preferRelativeResize="0"/>
          <p:nvPr/>
        </p:nvPicPr>
        <p:blipFill rotWithShape="1">
          <a:blip r:embed="rId3">
            <a:alphaModFix/>
          </a:blip>
          <a:srcRect b="33162" l="0" r="0" t="5968"/>
          <a:stretch/>
        </p:blipFill>
        <p:spPr>
          <a:xfrm>
            <a:off x="-614921" y="32263"/>
            <a:ext cx="12653319" cy="385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52"/>
          <p:cNvPicPr preferRelativeResize="0"/>
          <p:nvPr/>
        </p:nvPicPr>
        <p:blipFill rotWithShape="1">
          <a:blip r:embed="rId4">
            <a:alphaModFix/>
          </a:blip>
          <a:srcRect b="0" l="5981" r="0" t="17743"/>
          <a:stretch/>
        </p:blipFill>
        <p:spPr>
          <a:xfrm rot="-643054">
            <a:off x="6159642" y="3204259"/>
            <a:ext cx="5229854" cy="3510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52"/>
          <p:cNvSpPr txBox="1"/>
          <p:nvPr/>
        </p:nvSpPr>
        <p:spPr>
          <a:xfrm>
            <a:off x="2447040" y="5408612"/>
            <a:ext cx="10058400" cy="1449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b="0" i="0" lang="pt-BR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Estudantes mediadores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53"/>
          <p:cNvSpPr txBox="1"/>
          <p:nvPr>
            <p:ph idx="4294967295" type="title"/>
          </p:nvPr>
        </p:nvSpPr>
        <p:spPr>
          <a:xfrm>
            <a:off x="-2043595" y="230187"/>
            <a:ext cx="9753600" cy="700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pt-BR" sz="2800">
                <a:latin typeface="Times New Roman"/>
                <a:ea typeface="Times New Roman"/>
                <a:cs typeface="Times New Roman"/>
                <a:sym typeface="Times New Roman"/>
              </a:rPr>
              <a:t>Equipes de ajuda</a:t>
            </a:r>
            <a:endParaRPr/>
          </a:p>
        </p:txBody>
      </p:sp>
      <p:pic>
        <p:nvPicPr>
          <p:cNvPr id="1380" name="Google Shape;1380;p53"/>
          <p:cNvPicPr preferRelativeResize="0"/>
          <p:nvPr/>
        </p:nvPicPr>
        <p:blipFill rotWithShape="1">
          <a:blip r:embed="rId3">
            <a:alphaModFix/>
          </a:blip>
          <a:srcRect b="13844" l="31887" r="20862" t="8988"/>
          <a:stretch/>
        </p:blipFill>
        <p:spPr>
          <a:xfrm>
            <a:off x="270722" y="1167782"/>
            <a:ext cx="3382661" cy="4171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preto, chão, branco&#10;&#10;Descrição gerada com alta confiança" id="1381" name="Google Shape;1381;p53"/>
          <p:cNvPicPr preferRelativeResize="0"/>
          <p:nvPr/>
        </p:nvPicPr>
        <p:blipFill rotWithShape="1">
          <a:blip r:embed="rId4">
            <a:alphaModFix/>
          </a:blip>
          <a:srcRect b="-1" l="5765" r="6432" t="0"/>
          <a:stretch/>
        </p:blipFill>
        <p:spPr>
          <a:xfrm>
            <a:off x="3797428" y="2129808"/>
            <a:ext cx="4061993" cy="440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98094" y="230187"/>
            <a:ext cx="4055233" cy="540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4"/>
          <p:cNvSpPr txBox="1"/>
          <p:nvPr/>
        </p:nvSpPr>
        <p:spPr>
          <a:xfrm>
            <a:off x="-225043" y="3710613"/>
            <a:ext cx="3290887" cy="2452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8737" lvl="2" marL="1168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Times New Roman"/>
              <a:buNone/>
            </a:pPr>
            <a:r>
              <a:rPr b="0" i="0" lang="pt-BR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Implantar uma </a:t>
            </a:r>
            <a:r>
              <a:rPr b="1" i="0" lang="pt-BR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comissão ou equipe de convivência </a:t>
            </a:r>
            <a:endParaRPr/>
          </a:p>
        </p:txBody>
      </p:sp>
      <p:pic>
        <p:nvPicPr>
          <p:cNvPr descr="Grupo de pessoas em um evento&#10;&#10;Descrição gerada automaticamente" id="1389" name="Google Shape;1389;p54"/>
          <p:cNvPicPr preferRelativeResize="0"/>
          <p:nvPr/>
        </p:nvPicPr>
        <p:blipFill rotWithShape="1">
          <a:blip r:embed="rId3">
            <a:alphaModFix/>
          </a:blip>
          <a:srcRect b="13590" l="0" r="0" t="35684"/>
          <a:stretch/>
        </p:blipFill>
        <p:spPr>
          <a:xfrm>
            <a:off x="20" y="10"/>
            <a:ext cx="12191980" cy="3710603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390" name="Google Shape;1390;p54"/>
          <p:cNvGrpSpPr/>
          <p:nvPr/>
        </p:nvGrpSpPr>
        <p:grpSpPr>
          <a:xfrm>
            <a:off x="4223982" y="3753199"/>
            <a:ext cx="7485413" cy="2861007"/>
            <a:chOff x="0" y="349"/>
            <a:chExt cx="7485413" cy="2861007"/>
          </a:xfrm>
        </p:grpSpPr>
        <p:cxnSp>
          <p:nvCxnSpPr>
            <p:cNvPr id="1391" name="Google Shape;1391;p54"/>
            <p:cNvCxnSpPr/>
            <p:nvPr/>
          </p:nvCxnSpPr>
          <p:spPr>
            <a:xfrm>
              <a:off x="0" y="349"/>
              <a:ext cx="7485413" cy="0"/>
            </a:xfrm>
            <a:prstGeom prst="straightConnector1">
              <a:avLst/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92" name="Google Shape;1392;p54"/>
            <p:cNvSpPr/>
            <p:nvPr/>
          </p:nvSpPr>
          <p:spPr>
            <a:xfrm>
              <a:off x="0" y="349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54"/>
            <p:cNvSpPr txBox="1"/>
            <p:nvPr/>
          </p:nvSpPr>
          <p:spPr>
            <a:xfrm>
              <a:off x="0" y="349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Plano de acolhimento</a:t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94" name="Google Shape;1394;p54"/>
            <p:cNvCxnSpPr/>
            <p:nvPr/>
          </p:nvCxnSpPr>
          <p:spPr>
            <a:xfrm>
              <a:off x="0" y="409064"/>
              <a:ext cx="7485413" cy="0"/>
            </a:xfrm>
            <a:prstGeom prst="straightConnector1">
              <a:avLst/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95" name="Google Shape;1395;p54"/>
            <p:cNvSpPr/>
            <p:nvPr/>
          </p:nvSpPr>
          <p:spPr>
            <a:xfrm>
              <a:off x="0" y="409064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54"/>
            <p:cNvSpPr txBox="1"/>
            <p:nvPr/>
          </p:nvSpPr>
          <p:spPr>
            <a:xfrm>
              <a:off x="0" y="409064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Avaliações (clima escolar, bullying, convivência...)</a:t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97" name="Google Shape;1397;p54"/>
            <p:cNvCxnSpPr/>
            <p:nvPr/>
          </p:nvCxnSpPr>
          <p:spPr>
            <a:xfrm>
              <a:off x="0" y="817779"/>
              <a:ext cx="7485413" cy="0"/>
            </a:xfrm>
            <a:prstGeom prst="straightConnector1">
              <a:avLst/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98" name="Google Shape;1398;p54"/>
            <p:cNvSpPr/>
            <p:nvPr/>
          </p:nvSpPr>
          <p:spPr>
            <a:xfrm>
              <a:off x="0" y="817779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54"/>
            <p:cNvSpPr txBox="1"/>
            <p:nvPr/>
          </p:nvSpPr>
          <p:spPr>
            <a:xfrm>
              <a:off x="0" y="817779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Plano Institucional de Convivência (integrado ao PPP)</a:t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400" name="Google Shape;1400;p54"/>
            <p:cNvCxnSpPr/>
            <p:nvPr/>
          </p:nvCxnSpPr>
          <p:spPr>
            <a:xfrm>
              <a:off x="0" y="1226495"/>
              <a:ext cx="7485413" cy="0"/>
            </a:xfrm>
            <a:prstGeom prst="straightConnector1">
              <a:avLst/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401" name="Google Shape;1401;p54"/>
            <p:cNvSpPr/>
            <p:nvPr/>
          </p:nvSpPr>
          <p:spPr>
            <a:xfrm>
              <a:off x="0" y="1226495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54"/>
            <p:cNvSpPr txBox="1"/>
            <p:nvPr/>
          </p:nvSpPr>
          <p:spPr>
            <a:xfrm>
              <a:off x="0" y="1226495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Disseminação</a:t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403" name="Google Shape;1403;p54"/>
            <p:cNvCxnSpPr/>
            <p:nvPr/>
          </p:nvCxnSpPr>
          <p:spPr>
            <a:xfrm>
              <a:off x="0" y="1635210"/>
              <a:ext cx="7485413" cy="0"/>
            </a:xfrm>
            <a:prstGeom prst="straightConnector1">
              <a:avLst/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404" name="Google Shape;1404;p54"/>
            <p:cNvSpPr/>
            <p:nvPr/>
          </p:nvSpPr>
          <p:spPr>
            <a:xfrm>
              <a:off x="0" y="1635210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54"/>
            <p:cNvSpPr txBox="1"/>
            <p:nvPr/>
          </p:nvSpPr>
          <p:spPr>
            <a:xfrm>
              <a:off x="0" y="1635210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Seguimento</a:t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406" name="Google Shape;1406;p54"/>
            <p:cNvCxnSpPr/>
            <p:nvPr/>
          </p:nvCxnSpPr>
          <p:spPr>
            <a:xfrm>
              <a:off x="0" y="2043926"/>
              <a:ext cx="7485413" cy="0"/>
            </a:xfrm>
            <a:prstGeom prst="straightConnector1">
              <a:avLst/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407" name="Google Shape;1407;p54"/>
            <p:cNvSpPr/>
            <p:nvPr/>
          </p:nvSpPr>
          <p:spPr>
            <a:xfrm>
              <a:off x="0" y="2043926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54"/>
            <p:cNvSpPr txBox="1"/>
            <p:nvPr/>
          </p:nvSpPr>
          <p:spPr>
            <a:xfrm>
              <a:off x="0" y="2043926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Casos reincidentes...</a:t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409" name="Google Shape;1409;p54"/>
            <p:cNvCxnSpPr/>
            <p:nvPr/>
          </p:nvCxnSpPr>
          <p:spPr>
            <a:xfrm>
              <a:off x="0" y="2452641"/>
              <a:ext cx="7485413" cy="0"/>
            </a:xfrm>
            <a:prstGeom prst="straightConnector1">
              <a:avLst/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410" name="Google Shape;1410;p54"/>
            <p:cNvSpPr/>
            <p:nvPr/>
          </p:nvSpPr>
          <p:spPr>
            <a:xfrm>
              <a:off x="0" y="2452641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54"/>
            <p:cNvSpPr txBox="1"/>
            <p:nvPr/>
          </p:nvSpPr>
          <p:spPr>
            <a:xfrm>
              <a:off x="0" y="2452641"/>
              <a:ext cx="7485413" cy="408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0" i="0" lang="pt-BR" sz="2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Estrutura de análise das ameaças</a:t>
              </a:r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55"/>
          <p:cNvSpPr/>
          <p:nvPr/>
        </p:nvSpPr>
        <p:spPr>
          <a:xfrm>
            <a:off x="1792471" y="1019742"/>
            <a:ext cx="663155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alibri"/>
              <a:buNone/>
            </a:pPr>
            <a:r>
              <a:t/>
            </a:r>
            <a:endParaRPr b="1" i="0" sz="165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55"/>
          <p:cNvSpPr/>
          <p:nvPr/>
        </p:nvSpPr>
        <p:spPr>
          <a:xfrm rot="-2700000">
            <a:off x="9419910" y="1466597"/>
            <a:ext cx="485775" cy="48577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19" name="Google Shape;1419;p55"/>
          <p:cNvSpPr/>
          <p:nvPr/>
        </p:nvSpPr>
        <p:spPr>
          <a:xfrm rot="-2700000">
            <a:off x="9034464" y="1722836"/>
            <a:ext cx="320279" cy="320278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20" name="Google Shape;1420;p55"/>
          <p:cNvSpPr/>
          <p:nvPr/>
        </p:nvSpPr>
        <p:spPr>
          <a:xfrm>
            <a:off x="4113613" y="2199085"/>
            <a:ext cx="3926681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Calibri"/>
              <a:buNone/>
            </a:pPr>
            <a:r>
              <a:rPr b="1" i="0" lang="pt-BR" sz="16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construção dos instrumentos (objetivo 1)</a:t>
            </a:r>
            <a:endParaRPr b="1" i="0" sz="16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55"/>
          <p:cNvSpPr/>
          <p:nvPr/>
        </p:nvSpPr>
        <p:spPr>
          <a:xfrm>
            <a:off x="5005387" y="3290889"/>
            <a:ext cx="2634854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Calibri"/>
              <a:buNone/>
            </a:pPr>
            <a:r>
              <a:rPr b="1" i="0" lang="pt-BR" sz="16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Exemplo de Itens avaliativos</a:t>
            </a:r>
            <a:endParaRPr b="1" i="0" sz="16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55"/>
          <p:cNvSpPr txBox="1"/>
          <p:nvPr/>
        </p:nvSpPr>
        <p:spPr>
          <a:xfrm>
            <a:off x="477287" y="678426"/>
            <a:ext cx="6774425" cy="4723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692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50F"/>
              </a:buClr>
              <a:buSzPts val="2600"/>
              <a:buFont typeface="Times New Roman"/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plano de convivência </a:t>
            </a: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um documento que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concretiza a organização e o funcionamento</a:t>
            </a: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escola com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relação à convivência</a:t>
            </a: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estabelecendo as linhas gerais do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modelo de convivência a ser adotado </a:t>
            </a: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escola,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 objetivos a serem alcançados, as normas que o regulam e as ações </a:t>
            </a: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serão realizadas nessa área para o alcance dos objetivos. </a:t>
            </a:r>
            <a:endParaRPr/>
          </a:p>
          <a:p>
            <a:pPr indent="0" lvl="0" marL="136922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7250F"/>
              </a:buClr>
              <a:buSzPts val="2600"/>
              <a:buFont typeface="Times New Roman"/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elaborado com a participação de todos os atores da comunidade escolar e visa fomentar a convivência respeitosa, a prevenção e mediação dos conflitos, a redução da violência e do </a:t>
            </a:r>
            <a:r>
              <a:rPr b="0" i="1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bullying </a:t>
            </a: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a melhoria da qualidade do clima escolar.</a:t>
            </a:r>
            <a:endParaRPr/>
          </a:p>
          <a:p>
            <a:pPr indent="-285750" lvl="0" marL="4000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50F"/>
              </a:buClr>
              <a:buSzPts val="2300"/>
              <a:buFont typeface="Calibri"/>
              <a:buNone/>
            </a:pPr>
            <a:r>
              <a:t/>
            </a:r>
            <a:endParaRPr b="1" i="0" sz="2300" u="none" cap="none" strike="noStrike">
              <a:solidFill>
                <a:srgbClr val="D7250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000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50F"/>
              </a:buClr>
              <a:buSzPts val="2100"/>
              <a:buFont typeface="Calibri"/>
              <a:buNone/>
            </a:pPr>
            <a:r>
              <a:t/>
            </a:r>
            <a:endParaRPr b="1" i="0" sz="2100" u="none" cap="none" strike="noStrike">
              <a:solidFill>
                <a:srgbClr val="D7250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00050" marR="0" rtl="0" algn="just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D7250F"/>
              </a:buClr>
              <a:buSzPts val="2175"/>
              <a:buFont typeface="Calibri"/>
              <a:buNone/>
            </a:pPr>
            <a:r>
              <a:t/>
            </a:r>
            <a:endParaRPr b="1" i="0" sz="2175" u="none" cap="none" strike="noStrike">
              <a:solidFill>
                <a:srgbClr val="D725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55"/>
          <p:cNvSpPr txBox="1"/>
          <p:nvPr>
            <p:ph idx="4294967295" type="body"/>
          </p:nvPr>
        </p:nvSpPr>
        <p:spPr>
          <a:xfrm>
            <a:off x="-1504336" y="125901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b="1" lang="pt-BR" sz="3000">
                <a:latin typeface="Times New Roman"/>
                <a:ea typeface="Times New Roman"/>
                <a:cs typeface="Times New Roman"/>
                <a:sym typeface="Times New Roman"/>
              </a:rPr>
              <a:t>Plano de convivência</a:t>
            </a:r>
            <a:endParaRPr b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C:\Users\Usuario\Dropbox\GEPEM\Equipes de Ajuda\Fotos Formação EA - Paulinia\IMG-20161008-WA0041.jpg" id="1424" name="Google Shape;142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25832">
            <a:off x="7304873" y="2465720"/>
            <a:ext cx="4902486" cy="275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56"/>
          <p:cNvSpPr/>
          <p:nvPr/>
        </p:nvSpPr>
        <p:spPr>
          <a:xfrm>
            <a:off x="11320809" y="6694676"/>
            <a:ext cx="871220" cy="163407"/>
          </a:xfrm>
          <a:custGeom>
            <a:rect b="b" l="l" r="r" t="t"/>
            <a:pathLst>
              <a:path extrusionOk="0" h="245109" w="1306830">
                <a:moveTo>
                  <a:pt x="103931" y="244985"/>
                </a:moveTo>
                <a:lnTo>
                  <a:pt x="0" y="244985"/>
                </a:lnTo>
                <a:lnTo>
                  <a:pt x="20103" y="230376"/>
                </a:lnTo>
                <a:lnTo>
                  <a:pt x="59285" y="206982"/>
                </a:lnTo>
                <a:lnTo>
                  <a:pt x="100456" y="186325"/>
                </a:lnTo>
                <a:lnTo>
                  <a:pt x="122692" y="176857"/>
                </a:lnTo>
                <a:lnTo>
                  <a:pt x="146269" y="167700"/>
                </a:lnTo>
                <a:lnTo>
                  <a:pt x="167588" y="159631"/>
                </a:lnTo>
                <a:lnTo>
                  <a:pt x="189983" y="150804"/>
                </a:lnTo>
                <a:lnTo>
                  <a:pt x="232134" y="134939"/>
                </a:lnTo>
                <a:lnTo>
                  <a:pt x="274923" y="120957"/>
                </a:lnTo>
                <a:lnTo>
                  <a:pt x="371194" y="91283"/>
                </a:lnTo>
                <a:lnTo>
                  <a:pt x="381193" y="88385"/>
                </a:lnTo>
                <a:lnTo>
                  <a:pt x="391140" y="85274"/>
                </a:lnTo>
                <a:lnTo>
                  <a:pt x="429007" y="71257"/>
                </a:lnTo>
                <a:lnTo>
                  <a:pt x="486386" y="55637"/>
                </a:lnTo>
                <a:lnTo>
                  <a:pt x="553186" y="40486"/>
                </a:lnTo>
                <a:lnTo>
                  <a:pt x="591136" y="32957"/>
                </a:lnTo>
                <a:lnTo>
                  <a:pt x="629245" y="26068"/>
                </a:lnTo>
                <a:lnTo>
                  <a:pt x="699137" y="14391"/>
                </a:lnTo>
                <a:lnTo>
                  <a:pt x="749023" y="9134"/>
                </a:lnTo>
                <a:lnTo>
                  <a:pt x="790090" y="7747"/>
                </a:lnTo>
                <a:lnTo>
                  <a:pt x="506391" y="78155"/>
                </a:lnTo>
                <a:lnTo>
                  <a:pt x="483102" y="84105"/>
                </a:lnTo>
                <a:lnTo>
                  <a:pt x="460238" y="91310"/>
                </a:lnTo>
                <a:lnTo>
                  <a:pt x="437985" y="100744"/>
                </a:lnTo>
                <a:lnTo>
                  <a:pt x="435267" y="102023"/>
                </a:lnTo>
                <a:lnTo>
                  <a:pt x="428977" y="103584"/>
                </a:lnTo>
                <a:lnTo>
                  <a:pt x="333609" y="132694"/>
                </a:lnTo>
                <a:lnTo>
                  <a:pt x="327460" y="134825"/>
                </a:lnTo>
                <a:lnTo>
                  <a:pt x="321170" y="136386"/>
                </a:lnTo>
                <a:lnTo>
                  <a:pt x="287975" y="151379"/>
                </a:lnTo>
                <a:lnTo>
                  <a:pt x="260188" y="162177"/>
                </a:lnTo>
                <a:lnTo>
                  <a:pt x="232322" y="172654"/>
                </a:lnTo>
                <a:lnTo>
                  <a:pt x="204896" y="183986"/>
                </a:lnTo>
                <a:lnTo>
                  <a:pt x="198316" y="186828"/>
                </a:lnTo>
                <a:lnTo>
                  <a:pt x="183731" y="191657"/>
                </a:lnTo>
                <a:lnTo>
                  <a:pt x="171467" y="196014"/>
                </a:lnTo>
                <a:lnTo>
                  <a:pt x="160043" y="201693"/>
                </a:lnTo>
                <a:lnTo>
                  <a:pt x="149232" y="208467"/>
                </a:lnTo>
                <a:lnTo>
                  <a:pt x="138807" y="216108"/>
                </a:lnTo>
                <a:lnTo>
                  <a:pt x="115549" y="234719"/>
                </a:lnTo>
                <a:lnTo>
                  <a:pt x="103931" y="244985"/>
                </a:lnTo>
                <a:close/>
              </a:path>
              <a:path extrusionOk="0" h="245109" w="1306830">
                <a:moveTo>
                  <a:pt x="1306786" y="102965"/>
                </a:moveTo>
                <a:lnTo>
                  <a:pt x="1299758" y="103479"/>
                </a:lnTo>
                <a:lnTo>
                  <a:pt x="1284378" y="101703"/>
                </a:lnTo>
                <a:lnTo>
                  <a:pt x="1269647" y="97499"/>
                </a:lnTo>
                <a:lnTo>
                  <a:pt x="1255190" y="91413"/>
                </a:lnTo>
                <a:lnTo>
                  <a:pt x="1243248" y="86715"/>
                </a:lnTo>
                <a:lnTo>
                  <a:pt x="1231051" y="82817"/>
                </a:lnTo>
                <a:lnTo>
                  <a:pt x="1206372" y="75716"/>
                </a:lnTo>
                <a:lnTo>
                  <a:pt x="1190864" y="71629"/>
                </a:lnTo>
                <a:lnTo>
                  <a:pt x="1183224" y="69472"/>
                </a:lnTo>
                <a:lnTo>
                  <a:pt x="1127622" y="54069"/>
                </a:lnTo>
                <a:lnTo>
                  <a:pt x="1078153" y="48283"/>
                </a:lnTo>
                <a:lnTo>
                  <a:pt x="1033121" y="46308"/>
                </a:lnTo>
                <a:lnTo>
                  <a:pt x="1010699" y="45128"/>
                </a:lnTo>
                <a:lnTo>
                  <a:pt x="988303" y="43373"/>
                </a:lnTo>
                <a:lnTo>
                  <a:pt x="927423" y="38379"/>
                </a:lnTo>
                <a:lnTo>
                  <a:pt x="896997" y="35254"/>
                </a:lnTo>
                <a:lnTo>
                  <a:pt x="864812" y="30317"/>
                </a:lnTo>
                <a:lnTo>
                  <a:pt x="859561" y="29533"/>
                </a:lnTo>
                <a:lnTo>
                  <a:pt x="852319" y="28978"/>
                </a:lnTo>
                <a:lnTo>
                  <a:pt x="845049" y="28770"/>
                </a:lnTo>
                <a:lnTo>
                  <a:pt x="837763" y="28736"/>
                </a:lnTo>
                <a:lnTo>
                  <a:pt x="805603" y="29812"/>
                </a:lnTo>
                <a:lnTo>
                  <a:pt x="709450" y="37605"/>
                </a:lnTo>
                <a:lnTo>
                  <a:pt x="680970" y="42547"/>
                </a:lnTo>
                <a:lnTo>
                  <a:pt x="671575" y="43981"/>
                </a:lnTo>
                <a:lnTo>
                  <a:pt x="635699" y="48785"/>
                </a:lnTo>
                <a:lnTo>
                  <a:pt x="600112" y="55671"/>
                </a:lnTo>
                <a:lnTo>
                  <a:pt x="564843" y="63838"/>
                </a:lnTo>
                <a:lnTo>
                  <a:pt x="529917" y="72487"/>
                </a:lnTo>
                <a:lnTo>
                  <a:pt x="506391" y="78155"/>
                </a:lnTo>
                <a:lnTo>
                  <a:pt x="790090" y="7747"/>
                </a:lnTo>
                <a:lnTo>
                  <a:pt x="879259" y="5135"/>
                </a:lnTo>
                <a:lnTo>
                  <a:pt x="911260" y="3561"/>
                </a:lnTo>
                <a:lnTo>
                  <a:pt x="943342" y="2534"/>
                </a:lnTo>
                <a:lnTo>
                  <a:pt x="975539" y="2877"/>
                </a:lnTo>
                <a:lnTo>
                  <a:pt x="1007407" y="5377"/>
                </a:lnTo>
                <a:lnTo>
                  <a:pt x="1015454" y="6195"/>
                </a:lnTo>
                <a:lnTo>
                  <a:pt x="1023477" y="6226"/>
                </a:lnTo>
                <a:lnTo>
                  <a:pt x="1031394" y="5376"/>
                </a:lnTo>
                <a:lnTo>
                  <a:pt x="1047106" y="1647"/>
                </a:lnTo>
                <a:lnTo>
                  <a:pt x="1055028" y="663"/>
                </a:lnTo>
                <a:lnTo>
                  <a:pt x="1063003" y="347"/>
                </a:lnTo>
                <a:lnTo>
                  <a:pt x="1071137" y="444"/>
                </a:lnTo>
                <a:lnTo>
                  <a:pt x="1079864" y="716"/>
                </a:lnTo>
                <a:lnTo>
                  <a:pt x="1088672" y="1080"/>
                </a:lnTo>
                <a:lnTo>
                  <a:pt x="1097533" y="1205"/>
                </a:lnTo>
                <a:lnTo>
                  <a:pt x="1106423" y="756"/>
                </a:lnTo>
                <a:lnTo>
                  <a:pt x="1114573" y="0"/>
                </a:lnTo>
                <a:lnTo>
                  <a:pt x="1122426" y="110"/>
                </a:lnTo>
                <a:lnTo>
                  <a:pt x="1130169" y="1155"/>
                </a:lnTo>
                <a:lnTo>
                  <a:pt x="1137990" y="3201"/>
                </a:lnTo>
                <a:lnTo>
                  <a:pt x="1142706" y="5054"/>
                </a:lnTo>
                <a:lnTo>
                  <a:pt x="1148559" y="4205"/>
                </a:lnTo>
                <a:lnTo>
                  <a:pt x="1154129" y="4637"/>
                </a:lnTo>
                <a:lnTo>
                  <a:pt x="1166325" y="5125"/>
                </a:lnTo>
                <a:lnTo>
                  <a:pt x="1178305" y="6346"/>
                </a:lnTo>
                <a:lnTo>
                  <a:pt x="1190121" y="8288"/>
                </a:lnTo>
                <a:lnTo>
                  <a:pt x="1220658" y="15221"/>
                </a:lnTo>
                <a:lnTo>
                  <a:pt x="1239487" y="19277"/>
                </a:lnTo>
                <a:lnTo>
                  <a:pt x="1277362" y="26656"/>
                </a:lnTo>
                <a:lnTo>
                  <a:pt x="1306786" y="29742"/>
                </a:lnTo>
                <a:lnTo>
                  <a:pt x="1306786" y="102965"/>
                </a:lnTo>
                <a:close/>
              </a:path>
            </a:pathLst>
          </a:custGeom>
          <a:solidFill>
            <a:srgbClr val="CF614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56"/>
          <p:cNvSpPr txBox="1"/>
          <p:nvPr/>
        </p:nvSpPr>
        <p:spPr>
          <a:xfrm>
            <a:off x="4071200" y="939217"/>
            <a:ext cx="7438008" cy="3115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00">
            <a:spAutoFit/>
          </a:bodyPr>
          <a:lstStyle/>
          <a:p>
            <a:pPr indent="0" lvl="0" marL="8467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/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Países como Colômbia, Chile, Espanha... Políticas públicas na área da Convivência democrática e cidadã</a:t>
            </a:r>
            <a:endParaRPr/>
          </a:p>
          <a:p>
            <a:pPr indent="-457200" lvl="0" marL="465667" marR="0" rtl="0" algn="l">
              <a:lnSpc>
                <a:spcPct val="120000"/>
              </a:lnSpc>
              <a:spcBef>
                <a:spcPts val="87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1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Não como “unidade escolar” – mas como rede</a:t>
            </a:r>
            <a:endParaRPr/>
          </a:p>
          <a:p>
            <a:pPr indent="0" lvl="0" marL="8467" marR="0" rtl="0" algn="l">
              <a:lnSpc>
                <a:spcPct val="120000"/>
              </a:lnSpc>
              <a:spcBef>
                <a:spcPts val="87"/>
              </a:spcBef>
              <a:spcAft>
                <a:spcPts val="0"/>
              </a:spcAft>
              <a:buClr>
                <a:srgbClr val="994B37"/>
              </a:buClr>
              <a:buSzPts val="2600"/>
              <a:buFont typeface="Tahoma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467" marR="0" rtl="0" algn="l">
              <a:lnSpc>
                <a:spcPct val="120000"/>
              </a:lnSpc>
              <a:spcBef>
                <a:spcPts val="87"/>
              </a:spcBef>
              <a:spcAft>
                <a:spcPts val="0"/>
              </a:spcAft>
              <a:buClr>
                <a:srgbClr val="994B37"/>
              </a:buClr>
              <a:buSzPts val="2600"/>
              <a:buFont typeface="Tahoma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4B37"/>
              </a:buClr>
              <a:buSzPts val="1200"/>
              <a:buFont typeface="Tahoma"/>
              <a:buNone/>
            </a:pPr>
            <a:r>
              <a:t/>
            </a:r>
            <a:endParaRPr b="1" i="0" sz="1200" u="none" cap="none" strike="noStrike">
              <a:solidFill>
                <a:srgbClr val="994B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1" name="Google Shape;143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792" y="534312"/>
            <a:ext cx="3031913" cy="3910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cartão de negócios, captura de tela&#10;&#10;Descrição gerada automaticamente" id="1432" name="Google Shape;143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3342" y="3099532"/>
            <a:ext cx="4648972" cy="3490372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56"/>
          <p:cNvSpPr txBox="1"/>
          <p:nvPr/>
        </p:nvSpPr>
        <p:spPr>
          <a:xfrm>
            <a:off x="7180561" y="4117263"/>
            <a:ext cx="4544992" cy="1010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467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/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Programas de convivência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proativos</a:t>
            </a:r>
            <a:r>
              <a:rPr b="0" i="0" lang="pt-BR" sz="2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não reativos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57"/>
          <p:cNvSpPr txBox="1"/>
          <p:nvPr>
            <p:ph idx="4294967295" type="body"/>
          </p:nvPr>
        </p:nvSpPr>
        <p:spPr>
          <a:xfrm>
            <a:off x="426354" y="1237872"/>
            <a:ext cx="5540375" cy="40370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8600" lvl="3" marL="2667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pt-BR" sz="2400">
                <a:latin typeface="Times New Roman"/>
                <a:ea typeface="Times New Roman"/>
                <a:cs typeface="Times New Roman"/>
                <a:sym typeface="Times New Roman"/>
              </a:rPr>
              <a:t>A escola deve se fortalecer para, cada vez mais, ensinar tudo aquilo que nos humaniza... </a:t>
            </a:r>
            <a:endParaRPr/>
          </a:p>
          <a:p>
            <a:pPr indent="-342900" lvl="3" marL="979488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pt-BR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conversar com o outro, lidar com o outro, compreender o outro,  coordenar perspectivas, conviver juntos, aprender a viver com e para o outro</a:t>
            </a:r>
            <a:endParaRPr/>
          </a:p>
          <a:p>
            <a:pPr indent="-342900" lvl="2" marL="808435" rtl="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i="1" lang="pt-BR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 a escola pode </a:t>
            </a:r>
            <a:endParaRPr/>
          </a:p>
          <a:p>
            <a:pPr indent="-76200" lvl="2" marL="465535" rtl="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236935" rtl="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6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orassa.jpg" id="1440" name="Google Shape;1440;p57"/>
          <p:cNvPicPr preferRelativeResize="0"/>
          <p:nvPr/>
        </p:nvPicPr>
        <p:blipFill rotWithShape="1">
          <a:blip r:embed="rId3">
            <a:alphaModFix/>
          </a:blip>
          <a:srcRect b="2" l="15654" r="2286" t="0"/>
          <a:stretch/>
        </p:blipFill>
        <p:spPr>
          <a:xfrm>
            <a:off x="6306295" y="1330785"/>
            <a:ext cx="5153245" cy="3532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57"/>
          <p:cNvSpPr txBox="1"/>
          <p:nvPr/>
        </p:nvSpPr>
        <p:spPr>
          <a:xfrm>
            <a:off x="388052" y="5375740"/>
            <a:ext cx="11314555" cy="875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46553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Investir em uma cultura de </a:t>
            </a:r>
            <a:r>
              <a:rPr b="1" i="0" lang="pt-BR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cuidado, pertencimento e fortalecimento dos valores democráticos</a:t>
            </a:r>
            <a:r>
              <a:rPr b="0" i="0" lang="pt-BR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 não de vigilância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58"/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pt-BR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https://www.youtube.com/watch?v=rHDDXfnjeNo&amp;t=19s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049" y="5754670"/>
            <a:ext cx="1569911" cy="4826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UNICAMP.bmp" id="1453" name="Google Shape;1453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7086" y="5730032"/>
            <a:ext cx="779099" cy="72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59"/>
          <p:cNvPicPr preferRelativeResize="0"/>
          <p:nvPr>
            <p:ph idx="4294967295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0" y="0"/>
            <a:ext cx="0" cy="0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59"/>
          <p:cNvSpPr/>
          <p:nvPr/>
        </p:nvSpPr>
        <p:spPr>
          <a:xfrm>
            <a:off x="1718769" y="464057"/>
            <a:ext cx="8576952" cy="4570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Calibri"/>
              <a:buNone/>
            </a:pPr>
            <a:r>
              <a:t/>
            </a:r>
            <a:endParaRPr b="0" i="0" sz="19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ahoma"/>
              <a:buNone/>
            </a:pPr>
            <a:r>
              <a:rPr b="0" i="0" lang="pt-BR" sz="195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Grupo Ética, Diversidade e Democracia na Escola Pública – IdEA - Unicamp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ahoma"/>
              <a:buNone/>
            </a:pPr>
            <a:r>
              <a:rPr b="0" i="0" lang="pt-BR" sz="195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http://www.idea.unicamp.br/grupos-tematicos/grupo-etica-diversidade-e-democracia-na-escola-publica</a:t>
            </a:r>
            <a:endParaRPr b="0" i="0" sz="19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Calibri"/>
              <a:buNone/>
            </a:pPr>
            <a:r>
              <a:t/>
            </a:r>
            <a:endParaRPr b="0" i="0" sz="19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Calibri"/>
              <a:buNone/>
            </a:pPr>
            <a:r>
              <a:t/>
            </a:r>
            <a:endParaRPr b="0" i="0" sz="19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ahoma"/>
              <a:buNone/>
            </a:pPr>
            <a:r>
              <a:rPr b="0" i="0" lang="pt-BR" sz="195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Gepem – Grupo de Estudos e Pesquisas em Educação Moral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ahoma"/>
              <a:buNone/>
            </a:pPr>
            <a:r>
              <a:rPr b="0" i="0" lang="pt-BR" sz="195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Facebook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ahoma"/>
              <a:buNone/>
            </a:pPr>
            <a:r>
              <a:rPr b="0" i="0" lang="pt-BR" sz="195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https://www.facebook.com/gepem1unespunicamp/</a:t>
            </a:r>
            <a:endParaRPr b="0" i="0" sz="19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Calibri"/>
              <a:buNone/>
            </a:pPr>
            <a:r>
              <a:t/>
            </a:r>
            <a:endParaRPr b="0" i="0" sz="19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ahoma"/>
              <a:buNone/>
            </a:pPr>
            <a:r>
              <a:rPr b="0" i="0" lang="pt-BR" sz="195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Instagram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ahoma"/>
              <a:buNone/>
            </a:pPr>
            <a:r>
              <a:rPr b="0" i="0" lang="pt-BR" sz="195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https://www.instagram.com/grupogepem/</a:t>
            </a:r>
            <a:r>
              <a:rPr b="0" i="0" lang="pt-BR" sz="195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Calibri"/>
              <a:buNone/>
            </a:pPr>
            <a:r>
              <a:t/>
            </a:r>
            <a:endParaRPr b="0" i="0" sz="19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56" name="Google Shape;1456;p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51724" y="5730032"/>
            <a:ext cx="1087253" cy="72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4233" y="5013177"/>
            <a:ext cx="2111489" cy="138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"/>
          <p:cNvSpPr/>
          <p:nvPr/>
        </p:nvSpPr>
        <p:spPr>
          <a:xfrm>
            <a:off x="8724259" y="2152633"/>
            <a:ext cx="1056017" cy="171281"/>
          </a:xfrm>
          <a:custGeom>
            <a:rect b="b" l="l" r="r" t="t"/>
            <a:pathLst>
              <a:path extrusionOk="0" h="9485" w="46142">
                <a:moveTo>
                  <a:pt x="3618" y="1"/>
                </a:moveTo>
                <a:cubicBezTo>
                  <a:pt x="1612" y="1"/>
                  <a:pt x="1" y="1642"/>
                  <a:pt x="1" y="3648"/>
                </a:cubicBezTo>
                <a:lnTo>
                  <a:pt x="1" y="9484"/>
                </a:lnTo>
                <a:lnTo>
                  <a:pt x="46141" y="9484"/>
                </a:lnTo>
                <a:lnTo>
                  <a:pt x="46141" y="3648"/>
                </a:lnTo>
                <a:cubicBezTo>
                  <a:pt x="46141" y="1642"/>
                  <a:pt x="44530" y="1"/>
                  <a:pt x="42524" y="1"/>
                </a:cubicBezTo>
                <a:close/>
              </a:path>
            </a:pathLst>
          </a:custGeom>
          <a:solidFill>
            <a:srgbClr val="D0CECE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"/>
          <p:cNvSpPr/>
          <p:nvPr/>
        </p:nvSpPr>
        <p:spPr>
          <a:xfrm rot="10800000">
            <a:off x="10903318" y="4341890"/>
            <a:ext cx="377181" cy="1976592"/>
          </a:xfrm>
          <a:prstGeom prst="bentArrow">
            <a:avLst>
              <a:gd fmla="val 18385" name="adj1"/>
              <a:gd fmla="val 23554" name="adj2"/>
              <a:gd fmla="val 50000" name="adj3"/>
              <a:gd fmla="val 43750" name="adj4"/>
            </a:avLst>
          </a:prstGeom>
          <a:solidFill>
            <a:srgbClr val="ACB8CA"/>
          </a:solidFill>
          <a:ln cap="flat" cmpd="sng" w="12700">
            <a:solidFill>
              <a:srgbClr val="8296B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65" name="Google Shape;565;p6"/>
          <p:cNvGraphicFramePr/>
          <p:nvPr/>
        </p:nvGraphicFramePr>
        <p:xfrm>
          <a:off x="914400" y="2113467"/>
          <a:ext cx="10274300" cy="2783015"/>
        </p:xfrm>
        <a:graphic>
          <a:graphicData uri="http://schemas.openxmlformats.org/drawingml/2006/chart">
            <c:chart r:id="rId3"/>
          </a:graphicData>
        </a:graphic>
      </p:graphicFrame>
      <p:grpSp>
        <p:nvGrpSpPr>
          <p:cNvPr id="566" name="Google Shape;566;p6"/>
          <p:cNvGrpSpPr/>
          <p:nvPr/>
        </p:nvGrpSpPr>
        <p:grpSpPr>
          <a:xfrm>
            <a:off x="1203967" y="3153886"/>
            <a:ext cx="1135361" cy="1422262"/>
            <a:chOff x="2256784" y="1217325"/>
            <a:chExt cx="1513815" cy="1896349"/>
          </a:xfrm>
        </p:grpSpPr>
        <p:sp>
          <p:nvSpPr>
            <p:cNvPr id="567" name="Google Shape;567;p6"/>
            <p:cNvSpPr/>
            <p:nvPr/>
          </p:nvSpPr>
          <p:spPr>
            <a:xfrm>
              <a:off x="2782740" y="2691962"/>
              <a:ext cx="474255" cy="417672"/>
            </a:xfrm>
            <a:custGeom>
              <a:rect b="b" l="l" r="r" t="t"/>
              <a:pathLst>
                <a:path extrusionOk="0" h="17347" w="19697">
                  <a:moveTo>
                    <a:pt x="9849" y="0"/>
                  </a:moveTo>
                  <a:cubicBezTo>
                    <a:pt x="8744" y="0"/>
                    <a:pt x="7621" y="212"/>
                    <a:pt x="6535" y="658"/>
                  </a:cubicBezTo>
                  <a:cubicBezTo>
                    <a:pt x="2128" y="2481"/>
                    <a:pt x="0" y="7527"/>
                    <a:pt x="1824" y="11965"/>
                  </a:cubicBezTo>
                  <a:cubicBezTo>
                    <a:pt x="3206" y="15328"/>
                    <a:pt x="6456" y="17347"/>
                    <a:pt x="9867" y="17347"/>
                  </a:cubicBezTo>
                  <a:cubicBezTo>
                    <a:pt x="10957" y="17347"/>
                    <a:pt x="12064" y="17141"/>
                    <a:pt x="13131" y="16707"/>
                  </a:cubicBezTo>
                  <a:cubicBezTo>
                    <a:pt x="17569" y="14883"/>
                    <a:pt x="19697" y="9807"/>
                    <a:pt x="17873" y="5369"/>
                  </a:cubicBezTo>
                  <a:cubicBezTo>
                    <a:pt x="16495" y="2017"/>
                    <a:pt x="13262" y="0"/>
                    <a:pt x="984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8" name="Google Shape;568;p6"/>
            <p:cNvGrpSpPr/>
            <p:nvPr/>
          </p:nvGrpSpPr>
          <p:grpSpPr>
            <a:xfrm>
              <a:off x="2256784" y="1217325"/>
              <a:ext cx="1513815" cy="1123414"/>
              <a:chOff x="2245802" y="1217325"/>
              <a:chExt cx="1513815" cy="1123414"/>
            </a:xfrm>
          </p:grpSpPr>
          <p:sp>
            <p:nvSpPr>
              <p:cNvPr id="569" name="Google Shape;569;p6"/>
              <p:cNvSpPr/>
              <p:nvPr/>
            </p:nvSpPr>
            <p:spPr>
              <a:xfrm>
                <a:off x="2245802" y="1291225"/>
                <a:ext cx="1448724" cy="1049514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0" name="Google Shape;570;p6"/>
              <p:cNvGrpSpPr/>
              <p:nvPr/>
            </p:nvGrpSpPr>
            <p:grpSpPr>
              <a:xfrm>
                <a:off x="2310925" y="1217325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571" name="Google Shape;571;p6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75" name="Google Shape;575;p6"/>
            <p:cNvSpPr/>
            <p:nvPr/>
          </p:nvSpPr>
          <p:spPr>
            <a:xfrm>
              <a:off x="3014410" y="2275391"/>
              <a:ext cx="21983" cy="422488"/>
            </a:xfrm>
            <a:custGeom>
              <a:rect b="b" l="l" r="r" t="t"/>
              <a:pathLst>
                <a:path extrusionOk="0" h="17547" w="913">
                  <a:moveTo>
                    <a:pt x="559" y="0"/>
                  </a:moveTo>
                  <a:cubicBezTo>
                    <a:pt x="486" y="0"/>
                    <a:pt x="421" y="50"/>
                    <a:pt x="396" y="99"/>
                  </a:cubicBezTo>
                  <a:cubicBezTo>
                    <a:pt x="335" y="221"/>
                    <a:pt x="275" y="343"/>
                    <a:pt x="244" y="464"/>
                  </a:cubicBezTo>
                  <a:cubicBezTo>
                    <a:pt x="123" y="890"/>
                    <a:pt x="62" y="1346"/>
                    <a:pt x="62" y="1771"/>
                  </a:cubicBezTo>
                  <a:cubicBezTo>
                    <a:pt x="62" y="2136"/>
                    <a:pt x="31" y="2531"/>
                    <a:pt x="1" y="2957"/>
                  </a:cubicBezTo>
                  <a:cubicBezTo>
                    <a:pt x="62" y="3686"/>
                    <a:pt x="62" y="4385"/>
                    <a:pt x="62" y="5084"/>
                  </a:cubicBezTo>
                  <a:lnTo>
                    <a:pt x="62" y="5814"/>
                  </a:lnTo>
                  <a:cubicBezTo>
                    <a:pt x="62" y="6574"/>
                    <a:pt x="62" y="7334"/>
                    <a:pt x="92" y="8063"/>
                  </a:cubicBezTo>
                  <a:cubicBezTo>
                    <a:pt x="123" y="8793"/>
                    <a:pt x="153" y="9522"/>
                    <a:pt x="183" y="10252"/>
                  </a:cubicBezTo>
                  <a:cubicBezTo>
                    <a:pt x="214" y="10616"/>
                    <a:pt x="214" y="11011"/>
                    <a:pt x="214" y="11376"/>
                  </a:cubicBezTo>
                  <a:cubicBezTo>
                    <a:pt x="244" y="12227"/>
                    <a:pt x="335" y="13048"/>
                    <a:pt x="305" y="13899"/>
                  </a:cubicBezTo>
                  <a:cubicBezTo>
                    <a:pt x="305" y="14203"/>
                    <a:pt x="366" y="14537"/>
                    <a:pt x="366" y="14841"/>
                  </a:cubicBezTo>
                  <a:cubicBezTo>
                    <a:pt x="396" y="15388"/>
                    <a:pt x="396" y="15966"/>
                    <a:pt x="426" y="16543"/>
                  </a:cubicBezTo>
                  <a:cubicBezTo>
                    <a:pt x="457" y="16817"/>
                    <a:pt x="487" y="17121"/>
                    <a:pt x="487" y="17394"/>
                  </a:cubicBezTo>
                  <a:cubicBezTo>
                    <a:pt x="518" y="17455"/>
                    <a:pt x="518" y="17486"/>
                    <a:pt x="548" y="17546"/>
                  </a:cubicBezTo>
                  <a:lnTo>
                    <a:pt x="578" y="17546"/>
                  </a:lnTo>
                  <a:cubicBezTo>
                    <a:pt x="609" y="17516"/>
                    <a:pt x="639" y="17516"/>
                    <a:pt x="639" y="17516"/>
                  </a:cubicBezTo>
                  <a:cubicBezTo>
                    <a:pt x="639" y="17425"/>
                    <a:pt x="670" y="17364"/>
                    <a:pt x="670" y="17303"/>
                  </a:cubicBezTo>
                  <a:cubicBezTo>
                    <a:pt x="639" y="17091"/>
                    <a:pt x="639" y="16878"/>
                    <a:pt x="639" y="16665"/>
                  </a:cubicBezTo>
                  <a:cubicBezTo>
                    <a:pt x="670" y="16027"/>
                    <a:pt x="670" y="15388"/>
                    <a:pt x="670" y="14750"/>
                  </a:cubicBezTo>
                  <a:cubicBezTo>
                    <a:pt x="670" y="14416"/>
                    <a:pt x="700" y="14051"/>
                    <a:pt x="670" y="13686"/>
                  </a:cubicBezTo>
                  <a:cubicBezTo>
                    <a:pt x="609" y="12957"/>
                    <a:pt x="609" y="12227"/>
                    <a:pt x="609" y="11467"/>
                  </a:cubicBezTo>
                  <a:lnTo>
                    <a:pt x="609" y="11133"/>
                  </a:lnTo>
                  <a:lnTo>
                    <a:pt x="609" y="9583"/>
                  </a:lnTo>
                  <a:lnTo>
                    <a:pt x="609" y="7273"/>
                  </a:lnTo>
                  <a:lnTo>
                    <a:pt x="609" y="5175"/>
                  </a:lnTo>
                  <a:lnTo>
                    <a:pt x="609" y="4020"/>
                  </a:lnTo>
                  <a:cubicBezTo>
                    <a:pt x="609" y="3352"/>
                    <a:pt x="639" y="2683"/>
                    <a:pt x="700" y="2045"/>
                  </a:cubicBezTo>
                  <a:cubicBezTo>
                    <a:pt x="700" y="1893"/>
                    <a:pt x="700" y="1741"/>
                    <a:pt x="761" y="1619"/>
                  </a:cubicBezTo>
                  <a:cubicBezTo>
                    <a:pt x="913" y="1163"/>
                    <a:pt x="913" y="677"/>
                    <a:pt x="761" y="221"/>
                  </a:cubicBezTo>
                  <a:cubicBezTo>
                    <a:pt x="761" y="221"/>
                    <a:pt x="761" y="221"/>
                    <a:pt x="761" y="191"/>
                  </a:cubicBezTo>
                  <a:cubicBezTo>
                    <a:pt x="730" y="99"/>
                    <a:pt x="700" y="8"/>
                    <a:pt x="609" y="8"/>
                  </a:cubicBezTo>
                  <a:cubicBezTo>
                    <a:pt x="592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2807295" y="2685889"/>
              <a:ext cx="485257" cy="427785"/>
            </a:xfrm>
            <a:custGeom>
              <a:rect b="b" l="l" r="r" t="t"/>
              <a:pathLst>
                <a:path extrusionOk="0" h="17767" w="20154">
                  <a:moveTo>
                    <a:pt x="9021" y="1"/>
                  </a:moveTo>
                  <a:cubicBezTo>
                    <a:pt x="8648" y="1"/>
                    <a:pt x="8274" y="24"/>
                    <a:pt x="7904" y="72"/>
                  </a:cubicBezTo>
                  <a:cubicBezTo>
                    <a:pt x="5776" y="376"/>
                    <a:pt x="3831" y="1379"/>
                    <a:pt x="2372" y="2929"/>
                  </a:cubicBezTo>
                  <a:lnTo>
                    <a:pt x="2159" y="3172"/>
                  </a:lnTo>
                  <a:lnTo>
                    <a:pt x="1946" y="3415"/>
                  </a:lnTo>
                  <a:cubicBezTo>
                    <a:pt x="1794" y="3598"/>
                    <a:pt x="1642" y="3750"/>
                    <a:pt x="1521" y="3902"/>
                  </a:cubicBezTo>
                  <a:cubicBezTo>
                    <a:pt x="518" y="5057"/>
                    <a:pt x="1" y="6546"/>
                    <a:pt x="92" y="8066"/>
                  </a:cubicBezTo>
                  <a:lnTo>
                    <a:pt x="92" y="8218"/>
                  </a:lnTo>
                  <a:cubicBezTo>
                    <a:pt x="92" y="8522"/>
                    <a:pt x="153" y="8795"/>
                    <a:pt x="244" y="8856"/>
                  </a:cubicBezTo>
                  <a:cubicBezTo>
                    <a:pt x="265" y="8867"/>
                    <a:pt x="285" y="8872"/>
                    <a:pt x="305" y="8872"/>
                  </a:cubicBezTo>
                  <a:cubicBezTo>
                    <a:pt x="405" y="8872"/>
                    <a:pt x="498" y="8749"/>
                    <a:pt x="548" y="8522"/>
                  </a:cubicBezTo>
                  <a:cubicBezTo>
                    <a:pt x="609" y="8370"/>
                    <a:pt x="639" y="8188"/>
                    <a:pt x="700" y="8005"/>
                  </a:cubicBezTo>
                  <a:cubicBezTo>
                    <a:pt x="730" y="7823"/>
                    <a:pt x="791" y="7640"/>
                    <a:pt x="852" y="7458"/>
                  </a:cubicBezTo>
                  <a:cubicBezTo>
                    <a:pt x="1217" y="6242"/>
                    <a:pt x="1794" y="5087"/>
                    <a:pt x="2554" y="4054"/>
                  </a:cubicBezTo>
                  <a:cubicBezTo>
                    <a:pt x="3253" y="3142"/>
                    <a:pt x="4135" y="2412"/>
                    <a:pt x="5107" y="1835"/>
                  </a:cubicBezTo>
                  <a:cubicBezTo>
                    <a:pt x="6314" y="1119"/>
                    <a:pt x="7673" y="761"/>
                    <a:pt x="9044" y="761"/>
                  </a:cubicBezTo>
                  <a:cubicBezTo>
                    <a:pt x="9710" y="761"/>
                    <a:pt x="10379" y="845"/>
                    <a:pt x="11035" y="1014"/>
                  </a:cubicBezTo>
                  <a:cubicBezTo>
                    <a:pt x="17782" y="2625"/>
                    <a:pt x="19606" y="11379"/>
                    <a:pt x="14044" y="15574"/>
                  </a:cubicBezTo>
                  <a:cubicBezTo>
                    <a:pt x="13041" y="16334"/>
                    <a:pt x="11886" y="16881"/>
                    <a:pt x="10639" y="17154"/>
                  </a:cubicBezTo>
                  <a:cubicBezTo>
                    <a:pt x="10079" y="17277"/>
                    <a:pt x="9506" y="17339"/>
                    <a:pt x="8931" y="17339"/>
                  </a:cubicBezTo>
                  <a:cubicBezTo>
                    <a:pt x="8229" y="17339"/>
                    <a:pt x="7525" y="17247"/>
                    <a:pt x="6840" y="17063"/>
                  </a:cubicBezTo>
                  <a:cubicBezTo>
                    <a:pt x="5928" y="16820"/>
                    <a:pt x="5047" y="16425"/>
                    <a:pt x="4256" y="15908"/>
                  </a:cubicBezTo>
                  <a:cubicBezTo>
                    <a:pt x="2037" y="14419"/>
                    <a:pt x="609" y="12017"/>
                    <a:pt x="335" y="9373"/>
                  </a:cubicBezTo>
                  <a:cubicBezTo>
                    <a:pt x="335" y="9191"/>
                    <a:pt x="275" y="9069"/>
                    <a:pt x="244" y="8917"/>
                  </a:cubicBezTo>
                  <a:cubicBezTo>
                    <a:pt x="244" y="8887"/>
                    <a:pt x="214" y="8856"/>
                    <a:pt x="214" y="8856"/>
                  </a:cubicBezTo>
                  <a:cubicBezTo>
                    <a:pt x="183" y="8887"/>
                    <a:pt x="153" y="8917"/>
                    <a:pt x="153" y="8947"/>
                  </a:cubicBezTo>
                  <a:lnTo>
                    <a:pt x="153" y="9586"/>
                  </a:lnTo>
                  <a:cubicBezTo>
                    <a:pt x="153" y="9920"/>
                    <a:pt x="214" y="10285"/>
                    <a:pt x="305" y="10619"/>
                  </a:cubicBezTo>
                  <a:cubicBezTo>
                    <a:pt x="396" y="10954"/>
                    <a:pt x="457" y="11288"/>
                    <a:pt x="578" y="11622"/>
                  </a:cubicBezTo>
                  <a:cubicBezTo>
                    <a:pt x="1217" y="13568"/>
                    <a:pt x="2493" y="15270"/>
                    <a:pt x="4226" y="16394"/>
                  </a:cubicBezTo>
                  <a:cubicBezTo>
                    <a:pt x="5168" y="17002"/>
                    <a:pt x="6232" y="17428"/>
                    <a:pt x="7357" y="17641"/>
                  </a:cubicBezTo>
                  <a:cubicBezTo>
                    <a:pt x="7863" y="17725"/>
                    <a:pt x="8371" y="17766"/>
                    <a:pt x="8877" y="17766"/>
                  </a:cubicBezTo>
                  <a:cubicBezTo>
                    <a:pt x="10744" y="17766"/>
                    <a:pt x="12581" y="17203"/>
                    <a:pt x="14135" y="16151"/>
                  </a:cubicBezTo>
                  <a:cubicBezTo>
                    <a:pt x="14409" y="15938"/>
                    <a:pt x="14682" y="15726"/>
                    <a:pt x="14925" y="15483"/>
                  </a:cubicBezTo>
                  <a:cubicBezTo>
                    <a:pt x="20153" y="10832"/>
                    <a:pt x="18178" y="2260"/>
                    <a:pt x="11460" y="345"/>
                  </a:cubicBezTo>
                  <a:cubicBezTo>
                    <a:pt x="10666" y="116"/>
                    <a:pt x="9843" y="1"/>
                    <a:pt x="9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6"/>
            <p:cNvGrpSpPr/>
            <p:nvPr/>
          </p:nvGrpSpPr>
          <p:grpSpPr>
            <a:xfrm>
              <a:off x="2915183" y="2770764"/>
              <a:ext cx="231510" cy="257457"/>
              <a:chOff x="2887088" y="2741869"/>
              <a:chExt cx="282501" cy="314163"/>
            </a:xfrm>
          </p:grpSpPr>
          <p:sp>
            <p:nvSpPr>
              <p:cNvPr id="578" name="Google Shape;578;p6"/>
              <p:cNvSpPr/>
              <p:nvPr/>
            </p:nvSpPr>
            <p:spPr>
              <a:xfrm>
                <a:off x="2887088" y="2741869"/>
                <a:ext cx="129561" cy="111190"/>
              </a:xfrm>
              <a:custGeom>
                <a:rect b="b" l="l" r="r" t="t"/>
                <a:pathLst>
                  <a:path extrusionOk="0" h="4618" w="5381">
                    <a:moveTo>
                      <a:pt x="2961" y="1"/>
                    </a:moveTo>
                    <a:cubicBezTo>
                      <a:pt x="2465" y="1"/>
                      <a:pt x="1968" y="152"/>
                      <a:pt x="1550" y="422"/>
                    </a:cubicBezTo>
                    <a:cubicBezTo>
                      <a:pt x="1489" y="483"/>
                      <a:pt x="1429" y="543"/>
                      <a:pt x="1337" y="604"/>
                    </a:cubicBezTo>
                    <a:cubicBezTo>
                      <a:pt x="0" y="1820"/>
                      <a:pt x="517" y="4008"/>
                      <a:pt x="2249" y="4525"/>
                    </a:cubicBezTo>
                    <a:cubicBezTo>
                      <a:pt x="2446" y="4584"/>
                      <a:pt x="2642" y="4618"/>
                      <a:pt x="2846" y="4618"/>
                    </a:cubicBezTo>
                    <a:cubicBezTo>
                      <a:pt x="2959" y="4618"/>
                      <a:pt x="3073" y="4607"/>
                      <a:pt x="3192" y="4586"/>
                    </a:cubicBezTo>
                    <a:cubicBezTo>
                      <a:pt x="3708" y="4495"/>
                      <a:pt x="4225" y="4252"/>
                      <a:pt x="4651" y="3887"/>
                    </a:cubicBezTo>
                    <a:cubicBezTo>
                      <a:pt x="4711" y="3796"/>
                      <a:pt x="4803" y="3735"/>
                      <a:pt x="4894" y="3644"/>
                    </a:cubicBezTo>
                    <a:cubicBezTo>
                      <a:pt x="5228" y="3401"/>
                      <a:pt x="5380" y="2945"/>
                      <a:pt x="5259" y="2519"/>
                    </a:cubicBezTo>
                    <a:cubicBezTo>
                      <a:pt x="5259" y="2519"/>
                      <a:pt x="5259" y="2519"/>
                      <a:pt x="5259" y="2489"/>
                    </a:cubicBezTo>
                    <a:cubicBezTo>
                      <a:pt x="5259" y="2428"/>
                      <a:pt x="5228" y="2337"/>
                      <a:pt x="5137" y="2337"/>
                    </a:cubicBezTo>
                    <a:cubicBezTo>
                      <a:pt x="5113" y="2329"/>
                      <a:pt x="5088" y="2325"/>
                      <a:pt x="5065" y="2325"/>
                    </a:cubicBezTo>
                    <a:cubicBezTo>
                      <a:pt x="5001" y="2325"/>
                      <a:pt x="4946" y="2353"/>
                      <a:pt x="4924" y="2397"/>
                    </a:cubicBezTo>
                    <a:cubicBezTo>
                      <a:pt x="4863" y="2489"/>
                      <a:pt x="4803" y="2549"/>
                      <a:pt x="4742" y="2641"/>
                    </a:cubicBezTo>
                    <a:cubicBezTo>
                      <a:pt x="4559" y="2884"/>
                      <a:pt x="4438" y="3097"/>
                      <a:pt x="4255" y="3340"/>
                    </a:cubicBezTo>
                    <a:cubicBezTo>
                      <a:pt x="4104" y="3522"/>
                      <a:pt x="3921" y="3674"/>
                      <a:pt x="3739" y="3826"/>
                    </a:cubicBezTo>
                    <a:cubicBezTo>
                      <a:pt x="3475" y="3988"/>
                      <a:pt x="3185" y="4069"/>
                      <a:pt x="2894" y="4069"/>
                    </a:cubicBezTo>
                    <a:cubicBezTo>
                      <a:pt x="2749" y="4069"/>
                      <a:pt x="2604" y="4049"/>
                      <a:pt x="2462" y="4008"/>
                    </a:cubicBezTo>
                    <a:cubicBezTo>
                      <a:pt x="2310" y="3978"/>
                      <a:pt x="2189" y="3917"/>
                      <a:pt x="2037" y="3856"/>
                    </a:cubicBezTo>
                    <a:cubicBezTo>
                      <a:pt x="1611" y="3644"/>
                      <a:pt x="1307" y="3249"/>
                      <a:pt x="1155" y="2793"/>
                    </a:cubicBezTo>
                    <a:cubicBezTo>
                      <a:pt x="1003" y="2337"/>
                      <a:pt x="1034" y="1820"/>
                      <a:pt x="1246" y="1394"/>
                    </a:cubicBezTo>
                    <a:cubicBezTo>
                      <a:pt x="1603" y="732"/>
                      <a:pt x="2280" y="347"/>
                      <a:pt x="2990" y="347"/>
                    </a:cubicBezTo>
                    <a:cubicBezTo>
                      <a:pt x="3128" y="347"/>
                      <a:pt x="3266" y="362"/>
                      <a:pt x="3404" y="391"/>
                    </a:cubicBezTo>
                    <a:cubicBezTo>
                      <a:pt x="3648" y="452"/>
                      <a:pt x="3860" y="513"/>
                      <a:pt x="4043" y="635"/>
                    </a:cubicBezTo>
                    <a:cubicBezTo>
                      <a:pt x="4407" y="847"/>
                      <a:pt x="4711" y="1182"/>
                      <a:pt x="4894" y="1577"/>
                    </a:cubicBezTo>
                    <a:cubicBezTo>
                      <a:pt x="4985" y="1790"/>
                      <a:pt x="5046" y="2002"/>
                      <a:pt x="5076" y="2215"/>
                    </a:cubicBezTo>
                    <a:cubicBezTo>
                      <a:pt x="5107" y="2245"/>
                      <a:pt x="5137" y="2276"/>
                      <a:pt x="5137" y="2337"/>
                    </a:cubicBezTo>
                    <a:lnTo>
                      <a:pt x="5167" y="2337"/>
                    </a:lnTo>
                    <a:cubicBezTo>
                      <a:pt x="5198" y="2306"/>
                      <a:pt x="5228" y="2306"/>
                      <a:pt x="5228" y="2306"/>
                    </a:cubicBezTo>
                    <a:cubicBezTo>
                      <a:pt x="5228" y="2245"/>
                      <a:pt x="5228" y="2185"/>
                      <a:pt x="5228" y="2124"/>
                    </a:cubicBezTo>
                    <a:cubicBezTo>
                      <a:pt x="5198" y="1942"/>
                      <a:pt x="5167" y="1759"/>
                      <a:pt x="5107" y="1607"/>
                    </a:cubicBezTo>
                    <a:cubicBezTo>
                      <a:pt x="4955" y="1090"/>
                      <a:pt x="4620" y="635"/>
                      <a:pt x="4164" y="331"/>
                    </a:cubicBezTo>
                    <a:cubicBezTo>
                      <a:pt x="3891" y="179"/>
                      <a:pt x="3617" y="57"/>
                      <a:pt x="3313" y="27"/>
                    </a:cubicBezTo>
                    <a:cubicBezTo>
                      <a:pt x="3196" y="9"/>
                      <a:pt x="3079" y="1"/>
                      <a:pt x="29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2894407" y="2944601"/>
                <a:ext cx="122241" cy="111431"/>
              </a:xfrm>
              <a:custGeom>
                <a:rect b="b" l="l" r="r" t="t"/>
                <a:pathLst>
                  <a:path extrusionOk="0" h="4628" w="5077">
                    <a:moveTo>
                      <a:pt x="2661" y="0"/>
                    </a:moveTo>
                    <a:cubicBezTo>
                      <a:pt x="2163" y="0"/>
                      <a:pt x="1665" y="156"/>
                      <a:pt x="1246" y="452"/>
                    </a:cubicBezTo>
                    <a:cubicBezTo>
                      <a:pt x="1185" y="482"/>
                      <a:pt x="1125" y="543"/>
                      <a:pt x="1033" y="604"/>
                    </a:cubicBezTo>
                    <a:cubicBezTo>
                      <a:pt x="730" y="908"/>
                      <a:pt x="486" y="1272"/>
                      <a:pt x="395" y="1668"/>
                    </a:cubicBezTo>
                    <a:cubicBezTo>
                      <a:pt x="0" y="2914"/>
                      <a:pt x="730" y="4190"/>
                      <a:pt x="1945" y="4555"/>
                    </a:cubicBezTo>
                    <a:cubicBezTo>
                      <a:pt x="2168" y="4600"/>
                      <a:pt x="2390" y="4628"/>
                      <a:pt x="2625" y="4628"/>
                    </a:cubicBezTo>
                    <a:cubicBezTo>
                      <a:pt x="2711" y="4628"/>
                      <a:pt x="2798" y="4624"/>
                      <a:pt x="2888" y="4616"/>
                    </a:cubicBezTo>
                    <a:cubicBezTo>
                      <a:pt x="3404" y="4525"/>
                      <a:pt x="3921" y="4282"/>
                      <a:pt x="4347" y="3917"/>
                    </a:cubicBezTo>
                    <a:cubicBezTo>
                      <a:pt x="4407" y="3826"/>
                      <a:pt x="4499" y="3734"/>
                      <a:pt x="4590" y="3674"/>
                    </a:cubicBezTo>
                    <a:cubicBezTo>
                      <a:pt x="4924" y="3400"/>
                      <a:pt x="5076" y="2975"/>
                      <a:pt x="4955" y="2549"/>
                    </a:cubicBezTo>
                    <a:cubicBezTo>
                      <a:pt x="4955" y="2549"/>
                      <a:pt x="4955" y="2519"/>
                      <a:pt x="4955" y="2519"/>
                    </a:cubicBezTo>
                    <a:cubicBezTo>
                      <a:pt x="4955" y="2427"/>
                      <a:pt x="4924" y="2336"/>
                      <a:pt x="4833" y="2336"/>
                    </a:cubicBezTo>
                    <a:cubicBezTo>
                      <a:pt x="4742" y="2336"/>
                      <a:pt x="4651" y="2367"/>
                      <a:pt x="4620" y="2427"/>
                    </a:cubicBezTo>
                    <a:cubicBezTo>
                      <a:pt x="4559" y="2488"/>
                      <a:pt x="4499" y="2579"/>
                      <a:pt x="4438" y="2671"/>
                    </a:cubicBezTo>
                    <a:cubicBezTo>
                      <a:pt x="4255" y="2914"/>
                      <a:pt x="4134" y="3127"/>
                      <a:pt x="3951" y="3370"/>
                    </a:cubicBezTo>
                    <a:cubicBezTo>
                      <a:pt x="3800" y="3552"/>
                      <a:pt x="3617" y="3704"/>
                      <a:pt x="3435" y="3826"/>
                    </a:cubicBezTo>
                    <a:cubicBezTo>
                      <a:pt x="3158" y="3996"/>
                      <a:pt x="2850" y="4092"/>
                      <a:pt x="2545" y="4092"/>
                    </a:cubicBezTo>
                    <a:cubicBezTo>
                      <a:pt x="2415" y="4092"/>
                      <a:pt x="2285" y="4075"/>
                      <a:pt x="2158" y="4038"/>
                    </a:cubicBezTo>
                    <a:cubicBezTo>
                      <a:pt x="2006" y="4008"/>
                      <a:pt x="1885" y="3947"/>
                      <a:pt x="1733" y="3886"/>
                    </a:cubicBezTo>
                    <a:cubicBezTo>
                      <a:pt x="1307" y="3643"/>
                      <a:pt x="1003" y="3279"/>
                      <a:pt x="851" y="2823"/>
                    </a:cubicBezTo>
                    <a:cubicBezTo>
                      <a:pt x="578" y="2093"/>
                      <a:pt x="821" y="1272"/>
                      <a:pt x="1429" y="817"/>
                    </a:cubicBezTo>
                    <a:cubicBezTo>
                      <a:pt x="1769" y="499"/>
                      <a:pt x="2211" y="333"/>
                      <a:pt x="2654" y="333"/>
                    </a:cubicBezTo>
                    <a:cubicBezTo>
                      <a:pt x="2804" y="333"/>
                      <a:pt x="2954" y="352"/>
                      <a:pt x="3100" y="391"/>
                    </a:cubicBezTo>
                    <a:cubicBezTo>
                      <a:pt x="3344" y="452"/>
                      <a:pt x="3556" y="543"/>
                      <a:pt x="3739" y="634"/>
                    </a:cubicBezTo>
                    <a:cubicBezTo>
                      <a:pt x="4103" y="877"/>
                      <a:pt x="4407" y="1212"/>
                      <a:pt x="4590" y="1607"/>
                    </a:cubicBezTo>
                    <a:cubicBezTo>
                      <a:pt x="4681" y="1789"/>
                      <a:pt x="4742" y="2002"/>
                      <a:pt x="4772" y="2215"/>
                    </a:cubicBezTo>
                    <a:cubicBezTo>
                      <a:pt x="4803" y="2275"/>
                      <a:pt x="4833" y="2306"/>
                      <a:pt x="4833" y="2336"/>
                    </a:cubicBezTo>
                    <a:lnTo>
                      <a:pt x="4863" y="2336"/>
                    </a:lnTo>
                    <a:cubicBezTo>
                      <a:pt x="4894" y="2306"/>
                      <a:pt x="4924" y="2306"/>
                      <a:pt x="4924" y="2306"/>
                    </a:cubicBezTo>
                    <a:cubicBezTo>
                      <a:pt x="4924" y="2245"/>
                      <a:pt x="4924" y="2215"/>
                      <a:pt x="4924" y="2154"/>
                    </a:cubicBezTo>
                    <a:cubicBezTo>
                      <a:pt x="4894" y="1972"/>
                      <a:pt x="4863" y="1789"/>
                      <a:pt x="4803" y="1607"/>
                    </a:cubicBezTo>
                    <a:cubicBezTo>
                      <a:pt x="4651" y="1090"/>
                      <a:pt x="4316" y="634"/>
                      <a:pt x="3860" y="361"/>
                    </a:cubicBezTo>
                    <a:cubicBezTo>
                      <a:pt x="3587" y="178"/>
                      <a:pt x="3313" y="57"/>
                      <a:pt x="3009" y="26"/>
                    </a:cubicBezTo>
                    <a:cubicBezTo>
                      <a:pt x="2894" y="9"/>
                      <a:pt x="2777" y="0"/>
                      <a:pt x="26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3040028" y="2843187"/>
                <a:ext cx="129561" cy="111599"/>
              </a:xfrm>
              <a:custGeom>
                <a:rect b="b" l="l" r="r" t="t"/>
                <a:pathLst>
                  <a:path extrusionOk="0" h="4635" w="5381">
                    <a:moveTo>
                      <a:pt x="2946" y="351"/>
                    </a:moveTo>
                    <a:cubicBezTo>
                      <a:pt x="3097" y="351"/>
                      <a:pt x="3251" y="370"/>
                      <a:pt x="3405" y="408"/>
                    </a:cubicBezTo>
                    <a:cubicBezTo>
                      <a:pt x="3618" y="469"/>
                      <a:pt x="3831" y="560"/>
                      <a:pt x="4043" y="652"/>
                    </a:cubicBezTo>
                    <a:cubicBezTo>
                      <a:pt x="4408" y="895"/>
                      <a:pt x="4682" y="1229"/>
                      <a:pt x="4864" y="1594"/>
                    </a:cubicBezTo>
                    <a:cubicBezTo>
                      <a:pt x="4955" y="1807"/>
                      <a:pt x="5046" y="2019"/>
                      <a:pt x="5077" y="2232"/>
                    </a:cubicBezTo>
                    <a:cubicBezTo>
                      <a:pt x="5077" y="2273"/>
                      <a:pt x="5091" y="2301"/>
                      <a:pt x="5109" y="2323"/>
                    </a:cubicBezTo>
                    <a:lnTo>
                      <a:pt x="5109" y="2323"/>
                    </a:lnTo>
                    <a:cubicBezTo>
                      <a:pt x="5109" y="2323"/>
                      <a:pt x="5108" y="2323"/>
                      <a:pt x="5107" y="2323"/>
                    </a:cubicBezTo>
                    <a:cubicBezTo>
                      <a:pt x="5046" y="2323"/>
                      <a:pt x="4955" y="2354"/>
                      <a:pt x="4894" y="2414"/>
                    </a:cubicBezTo>
                    <a:cubicBezTo>
                      <a:pt x="4834" y="2506"/>
                      <a:pt x="4773" y="2566"/>
                      <a:pt x="4743" y="2658"/>
                    </a:cubicBezTo>
                    <a:cubicBezTo>
                      <a:pt x="4560" y="2901"/>
                      <a:pt x="4439" y="3114"/>
                      <a:pt x="4256" y="3357"/>
                    </a:cubicBezTo>
                    <a:cubicBezTo>
                      <a:pt x="4104" y="3539"/>
                      <a:pt x="3922" y="3721"/>
                      <a:pt x="3709" y="3843"/>
                    </a:cubicBezTo>
                    <a:cubicBezTo>
                      <a:pt x="3453" y="4014"/>
                      <a:pt x="3152" y="4109"/>
                      <a:pt x="2849" y="4109"/>
                    </a:cubicBezTo>
                    <a:cubicBezTo>
                      <a:pt x="2720" y="4109"/>
                      <a:pt x="2590" y="4092"/>
                      <a:pt x="2463" y="4056"/>
                    </a:cubicBezTo>
                    <a:cubicBezTo>
                      <a:pt x="2311" y="4025"/>
                      <a:pt x="2159" y="3965"/>
                      <a:pt x="2037" y="3904"/>
                    </a:cubicBezTo>
                    <a:cubicBezTo>
                      <a:pt x="1612" y="3661"/>
                      <a:pt x="1277" y="3296"/>
                      <a:pt x="1156" y="2840"/>
                    </a:cubicBezTo>
                    <a:cubicBezTo>
                      <a:pt x="882" y="2111"/>
                      <a:pt x="1125" y="1290"/>
                      <a:pt x="1733" y="834"/>
                    </a:cubicBezTo>
                    <a:cubicBezTo>
                      <a:pt x="2074" y="516"/>
                      <a:pt x="2499" y="351"/>
                      <a:pt x="2946" y="351"/>
                    </a:cubicBezTo>
                    <a:close/>
                    <a:moveTo>
                      <a:pt x="3040" y="0"/>
                    </a:moveTo>
                    <a:cubicBezTo>
                      <a:pt x="2502" y="0"/>
                      <a:pt x="1993" y="153"/>
                      <a:pt x="1551" y="439"/>
                    </a:cubicBezTo>
                    <a:cubicBezTo>
                      <a:pt x="1460" y="500"/>
                      <a:pt x="1399" y="530"/>
                      <a:pt x="1338" y="621"/>
                    </a:cubicBezTo>
                    <a:cubicBezTo>
                      <a:pt x="1" y="1807"/>
                      <a:pt x="518" y="4025"/>
                      <a:pt x="2250" y="4542"/>
                    </a:cubicBezTo>
                    <a:cubicBezTo>
                      <a:pt x="2427" y="4601"/>
                      <a:pt x="2629" y="4635"/>
                      <a:pt x="2832" y="4635"/>
                    </a:cubicBezTo>
                    <a:cubicBezTo>
                      <a:pt x="2943" y="4635"/>
                      <a:pt x="3054" y="4624"/>
                      <a:pt x="3162" y="4603"/>
                    </a:cubicBezTo>
                    <a:cubicBezTo>
                      <a:pt x="3709" y="4512"/>
                      <a:pt x="4226" y="4269"/>
                      <a:pt x="4621" y="3904"/>
                    </a:cubicBezTo>
                    <a:cubicBezTo>
                      <a:pt x="4712" y="3813"/>
                      <a:pt x="4773" y="3721"/>
                      <a:pt x="4864" y="3661"/>
                    </a:cubicBezTo>
                    <a:cubicBezTo>
                      <a:pt x="5229" y="3418"/>
                      <a:pt x="5381" y="2962"/>
                      <a:pt x="5259" y="2536"/>
                    </a:cubicBezTo>
                    <a:lnTo>
                      <a:pt x="5259" y="2506"/>
                    </a:lnTo>
                    <a:cubicBezTo>
                      <a:pt x="5237" y="2440"/>
                      <a:pt x="5215" y="2373"/>
                      <a:pt x="5170" y="2342"/>
                    </a:cubicBezTo>
                    <a:lnTo>
                      <a:pt x="5170" y="2342"/>
                    </a:lnTo>
                    <a:cubicBezTo>
                      <a:pt x="5176" y="2323"/>
                      <a:pt x="5198" y="2323"/>
                      <a:pt x="5198" y="2323"/>
                    </a:cubicBezTo>
                    <a:cubicBezTo>
                      <a:pt x="5229" y="2262"/>
                      <a:pt x="5229" y="2202"/>
                      <a:pt x="5198" y="2171"/>
                    </a:cubicBezTo>
                    <a:cubicBezTo>
                      <a:pt x="5198" y="1989"/>
                      <a:pt x="5138" y="1807"/>
                      <a:pt x="5077" y="1624"/>
                    </a:cubicBezTo>
                    <a:cubicBezTo>
                      <a:pt x="4925" y="1107"/>
                      <a:pt x="4591" y="652"/>
                      <a:pt x="4135" y="348"/>
                    </a:cubicBezTo>
                    <a:cubicBezTo>
                      <a:pt x="3891" y="165"/>
                      <a:pt x="3618" y="74"/>
                      <a:pt x="3314" y="13"/>
                    </a:cubicBezTo>
                    <a:cubicBezTo>
                      <a:pt x="3222" y="4"/>
                      <a:pt x="3130" y="0"/>
                      <a:pt x="3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2998326" y="2824455"/>
                <a:ext cx="69536" cy="48588"/>
              </a:xfrm>
              <a:custGeom>
                <a:rect b="b" l="l" r="r" t="t"/>
                <a:pathLst>
                  <a:path extrusionOk="0" h="2018" w="2888">
                    <a:moveTo>
                      <a:pt x="31" y="1"/>
                    </a:moveTo>
                    <a:lnTo>
                      <a:pt x="0" y="31"/>
                    </a:lnTo>
                    <a:cubicBezTo>
                      <a:pt x="31" y="31"/>
                      <a:pt x="31" y="31"/>
                      <a:pt x="31" y="62"/>
                    </a:cubicBezTo>
                    <a:lnTo>
                      <a:pt x="152" y="123"/>
                    </a:lnTo>
                    <a:cubicBezTo>
                      <a:pt x="243" y="183"/>
                      <a:pt x="335" y="274"/>
                      <a:pt x="426" y="335"/>
                    </a:cubicBezTo>
                    <a:cubicBezTo>
                      <a:pt x="487" y="396"/>
                      <a:pt x="547" y="426"/>
                      <a:pt x="608" y="457"/>
                    </a:cubicBezTo>
                    <a:cubicBezTo>
                      <a:pt x="730" y="518"/>
                      <a:pt x="882" y="609"/>
                      <a:pt x="1003" y="700"/>
                    </a:cubicBezTo>
                    <a:lnTo>
                      <a:pt x="1034" y="730"/>
                    </a:lnTo>
                    <a:lnTo>
                      <a:pt x="1307" y="882"/>
                    </a:lnTo>
                    <a:lnTo>
                      <a:pt x="1672" y="1156"/>
                    </a:lnTo>
                    <a:lnTo>
                      <a:pt x="2006" y="1399"/>
                    </a:lnTo>
                    <a:cubicBezTo>
                      <a:pt x="2067" y="1430"/>
                      <a:pt x="2128" y="1490"/>
                      <a:pt x="2189" y="1521"/>
                    </a:cubicBezTo>
                    <a:cubicBezTo>
                      <a:pt x="2310" y="1582"/>
                      <a:pt x="2401" y="1673"/>
                      <a:pt x="2462" y="1794"/>
                    </a:cubicBezTo>
                    <a:cubicBezTo>
                      <a:pt x="2493" y="1794"/>
                      <a:pt x="2523" y="1825"/>
                      <a:pt x="2523" y="1855"/>
                    </a:cubicBezTo>
                    <a:cubicBezTo>
                      <a:pt x="2523" y="1973"/>
                      <a:pt x="2578" y="2018"/>
                      <a:pt x="2659" y="2018"/>
                    </a:cubicBezTo>
                    <a:cubicBezTo>
                      <a:pt x="2683" y="2018"/>
                      <a:pt x="2709" y="2014"/>
                      <a:pt x="2736" y="2007"/>
                    </a:cubicBezTo>
                    <a:cubicBezTo>
                      <a:pt x="2766" y="2007"/>
                      <a:pt x="2797" y="2007"/>
                      <a:pt x="2827" y="1977"/>
                    </a:cubicBezTo>
                    <a:cubicBezTo>
                      <a:pt x="2857" y="1916"/>
                      <a:pt x="2888" y="1885"/>
                      <a:pt x="2888" y="1825"/>
                    </a:cubicBezTo>
                    <a:cubicBezTo>
                      <a:pt x="2888" y="1794"/>
                      <a:pt x="2888" y="1764"/>
                      <a:pt x="2888" y="1703"/>
                    </a:cubicBezTo>
                    <a:cubicBezTo>
                      <a:pt x="2888" y="1612"/>
                      <a:pt x="2827" y="1521"/>
                      <a:pt x="2766" y="1460"/>
                    </a:cubicBezTo>
                    <a:cubicBezTo>
                      <a:pt x="2705" y="1430"/>
                      <a:pt x="2645" y="1369"/>
                      <a:pt x="2553" y="1338"/>
                    </a:cubicBezTo>
                    <a:cubicBezTo>
                      <a:pt x="2432" y="1278"/>
                      <a:pt x="2310" y="1217"/>
                      <a:pt x="2219" y="1126"/>
                    </a:cubicBezTo>
                    <a:lnTo>
                      <a:pt x="2098" y="1065"/>
                    </a:lnTo>
                    <a:cubicBezTo>
                      <a:pt x="1946" y="974"/>
                      <a:pt x="1824" y="913"/>
                      <a:pt x="1702" y="822"/>
                    </a:cubicBezTo>
                    <a:cubicBezTo>
                      <a:pt x="1581" y="761"/>
                      <a:pt x="1398" y="670"/>
                      <a:pt x="1338" y="639"/>
                    </a:cubicBezTo>
                    <a:cubicBezTo>
                      <a:pt x="1246" y="609"/>
                      <a:pt x="1186" y="548"/>
                      <a:pt x="1125" y="518"/>
                    </a:cubicBezTo>
                    <a:cubicBezTo>
                      <a:pt x="973" y="457"/>
                      <a:pt x="821" y="366"/>
                      <a:pt x="699" y="274"/>
                    </a:cubicBezTo>
                    <a:cubicBezTo>
                      <a:pt x="639" y="244"/>
                      <a:pt x="578" y="214"/>
                      <a:pt x="547" y="214"/>
                    </a:cubicBezTo>
                    <a:cubicBezTo>
                      <a:pt x="426" y="153"/>
                      <a:pt x="335" y="92"/>
                      <a:pt x="243" y="31"/>
                    </a:cubicBezTo>
                    <a:cubicBezTo>
                      <a:pt x="183" y="31"/>
                      <a:pt x="122" y="1"/>
                      <a:pt x="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2996135" y="2925460"/>
                <a:ext cx="68813" cy="49792"/>
              </a:xfrm>
              <a:custGeom>
                <a:rect b="b" l="l" r="r" t="t"/>
                <a:pathLst>
                  <a:path extrusionOk="0" h="2068" w="2858">
                    <a:moveTo>
                      <a:pt x="2796" y="1"/>
                    </a:moveTo>
                    <a:lnTo>
                      <a:pt x="2705" y="92"/>
                    </a:lnTo>
                    <a:lnTo>
                      <a:pt x="2401" y="274"/>
                    </a:lnTo>
                    <a:cubicBezTo>
                      <a:pt x="2341" y="304"/>
                      <a:pt x="2280" y="365"/>
                      <a:pt x="2219" y="396"/>
                    </a:cubicBezTo>
                    <a:cubicBezTo>
                      <a:pt x="2128" y="517"/>
                      <a:pt x="2006" y="578"/>
                      <a:pt x="1885" y="669"/>
                    </a:cubicBezTo>
                    <a:lnTo>
                      <a:pt x="1824" y="700"/>
                    </a:lnTo>
                    <a:lnTo>
                      <a:pt x="1581" y="882"/>
                    </a:lnTo>
                    <a:lnTo>
                      <a:pt x="1216" y="1125"/>
                    </a:lnTo>
                    <a:lnTo>
                      <a:pt x="851" y="1368"/>
                    </a:lnTo>
                    <a:cubicBezTo>
                      <a:pt x="790" y="1399"/>
                      <a:pt x="730" y="1429"/>
                      <a:pt x="669" y="1490"/>
                    </a:cubicBezTo>
                    <a:cubicBezTo>
                      <a:pt x="578" y="1551"/>
                      <a:pt x="456" y="1612"/>
                      <a:pt x="334" y="1642"/>
                    </a:cubicBezTo>
                    <a:cubicBezTo>
                      <a:pt x="319" y="1657"/>
                      <a:pt x="304" y="1665"/>
                      <a:pt x="289" y="1665"/>
                    </a:cubicBezTo>
                    <a:cubicBezTo>
                      <a:pt x="274" y="1665"/>
                      <a:pt x="258" y="1657"/>
                      <a:pt x="243" y="1642"/>
                    </a:cubicBezTo>
                    <a:cubicBezTo>
                      <a:pt x="222" y="1637"/>
                      <a:pt x="202" y="1634"/>
                      <a:pt x="184" y="1634"/>
                    </a:cubicBezTo>
                    <a:cubicBezTo>
                      <a:pt x="93" y="1634"/>
                      <a:pt x="30" y="1693"/>
                      <a:pt x="30" y="1794"/>
                    </a:cubicBezTo>
                    <a:cubicBezTo>
                      <a:pt x="0" y="1824"/>
                      <a:pt x="0" y="1855"/>
                      <a:pt x="61" y="1915"/>
                    </a:cubicBezTo>
                    <a:cubicBezTo>
                      <a:pt x="61" y="1946"/>
                      <a:pt x="91" y="1976"/>
                      <a:pt x="152" y="2007"/>
                    </a:cubicBezTo>
                    <a:cubicBezTo>
                      <a:pt x="182" y="2037"/>
                      <a:pt x="213" y="2037"/>
                      <a:pt x="243" y="2067"/>
                    </a:cubicBezTo>
                    <a:cubicBezTo>
                      <a:pt x="334" y="2067"/>
                      <a:pt x="456" y="2067"/>
                      <a:pt x="517" y="2007"/>
                    </a:cubicBezTo>
                    <a:cubicBezTo>
                      <a:pt x="578" y="1946"/>
                      <a:pt x="699" y="1946"/>
                      <a:pt x="730" y="1915"/>
                    </a:cubicBezTo>
                    <a:cubicBezTo>
                      <a:pt x="821" y="1824"/>
                      <a:pt x="942" y="1733"/>
                      <a:pt x="1034" y="1672"/>
                    </a:cubicBezTo>
                    <a:lnTo>
                      <a:pt x="1155" y="1581"/>
                    </a:lnTo>
                    <a:cubicBezTo>
                      <a:pt x="1277" y="1490"/>
                      <a:pt x="1398" y="1399"/>
                      <a:pt x="1489" y="1308"/>
                    </a:cubicBezTo>
                    <a:cubicBezTo>
                      <a:pt x="1611" y="1216"/>
                      <a:pt x="1763" y="1064"/>
                      <a:pt x="1824" y="1004"/>
                    </a:cubicBezTo>
                    <a:cubicBezTo>
                      <a:pt x="1854" y="973"/>
                      <a:pt x="1945" y="912"/>
                      <a:pt x="1976" y="882"/>
                    </a:cubicBezTo>
                    <a:cubicBezTo>
                      <a:pt x="2097" y="760"/>
                      <a:pt x="2219" y="639"/>
                      <a:pt x="2371" y="548"/>
                    </a:cubicBezTo>
                    <a:cubicBezTo>
                      <a:pt x="2432" y="517"/>
                      <a:pt x="2462" y="487"/>
                      <a:pt x="2523" y="426"/>
                    </a:cubicBezTo>
                    <a:lnTo>
                      <a:pt x="2766" y="213"/>
                    </a:lnTo>
                    <a:cubicBezTo>
                      <a:pt x="2796" y="183"/>
                      <a:pt x="2827" y="122"/>
                      <a:pt x="2857" y="92"/>
                    </a:cubicBezTo>
                    <a:lnTo>
                      <a:pt x="2857" y="31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2903172" y="2749814"/>
                <a:ext cx="74688" cy="52272"/>
              </a:xfrm>
              <a:custGeom>
                <a:rect b="b" l="l" r="r" t="t"/>
                <a:pathLst>
                  <a:path extrusionOk="0" h="2171" w="3102">
                    <a:moveTo>
                      <a:pt x="3040" y="1"/>
                    </a:moveTo>
                    <a:cubicBezTo>
                      <a:pt x="3010" y="31"/>
                      <a:pt x="2980" y="61"/>
                      <a:pt x="2949" y="61"/>
                    </a:cubicBezTo>
                    <a:lnTo>
                      <a:pt x="2584" y="274"/>
                    </a:lnTo>
                    <a:cubicBezTo>
                      <a:pt x="2524" y="305"/>
                      <a:pt x="2463" y="335"/>
                      <a:pt x="2402" y="396"/>
                    </a:cubicBezTo>
                    <a:cubicBezTo>
                      <a:pt x="2280" y="487"/>
                      <a:pt x="2159" y="578"/>
                      <a:pt x="2037" y="669"/>
                    </a:cubicBezTo>
                    <a:lnTo>
                      <a:pt x="1977" y="700"/>
                    </a:lnTo>
                    <a:lnTo>
                      <a:pt x="1703" y="882"/>
                    </a:lnTo>
                    <a:lnTo>
                      <a:pt x="1308" y="1156"/>
                    </a:lnTo>
                    <a:lnTo>
                      <a:pt x="913" y="1399"/>
                    </a:lnTo>
                    <a:cubicBezTo>
                      <a:pt x="852" y="1429"/>
                      <a:pt x="791" y="1490"/>
                      <a:pt x="730" y="1551"/>
                    </a:cubicBezTo>
                    <a:cubicBezTo>
                      <a:pt x="609" y="1612"/>
                      <a:pt x="487" y="1703"/>
                      <a:pt x="335" y="1733"/>
                    </a:cubicBezTo>
                    <a:cubicBezTo>
                      <a:pt x="305" y="1764"/>
                      <a:pt x="274" y="1764"/>
                      <a:pt x="244" y="1764"/>
                    </a:cubicBezTo>
                    <a:cubicBezTo>
                      <a:pt x="224" y="1750"/>
                      <a:pt x="203" y="1744"/>
                      <a:pt x="181" y="1744"/>
                    </a:cubicBezTo>
                    <a:cubicBezTo>
                      <a:pt x="105" y="1744"/>
                      <a:pt x="31" y="1821"/>
                      <a:pt x="31" y="1915"/>
                    </a:cubicBezTo>
                    <a:cubicBezTo>
                      <a:pt x="1" y="1946"/>
                      <a:pt x="1" y="2007"/>
                      <a:pt x="31" y="2037"/>
                    </a:cubicBezTo>
                    <a:cubicBezTo>
                      <a:pt x="62" y="2067"/>
                      <a:pt x="92" y="2098"/>
                      <a:pt x="153" y="2128"/>
                    </a:cubicBezTo>
                    <a:cubicBezTo>
                      <a:pt x="183" y="2159"/>
                      <a:pt x="214" y="2159"/>
                      <a:pt x="274" y="2159"/>
                    </a:cubicBezTo>
                    <a:cubicBezTo>
                      <a:pt x="299" y="2167"/>
                      <a:pt x="323" y="2171"/>
                      <a:pt x="348" y="2171"/>
                    </a:cubicBezTo>
                    <a:cubicBezTo>
                      <a:pt x="414" y="2171"/>
                      <a:pt x="481" y="2142"/>
                      <a:pt x="548" y="2098"/>
                    </a:cubicBezTo>
                    <a:cubicBezTo>
                      <a:pt x="609" y="206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25" y="1703"/>
                    </a:cubicBezTo>
                    <a:lnTo>
                      <a:pt x="1247" y="1612"/>
                    </a:lnTo>
                    <a:cubicBezTo>
                      <a:pt x="1369" y="1520"/>
                      <a:pt x="1490" y="1429"/>
                      <a:pt x="1612" y="1338"/>
                    </a:cubicBezTo>
                    <a:cubicBezTo>
                      <a:pt x="1733" y="1247"/>
                      <a:pt x="1885" y="1095"/>
                      <a:pt x="1946" y="1034"/>
                    </a:cubicBezTo>
                    <a:cubicBezTo>
                      <a:pt x="2007" y="973"/>
                      <a:pt x="2098" y="943"/>
                      <a:pt x="2159" y="882"/>
                    </a:cubicBezTo>
                    <a:cubicBezTo>
                      <a:pt x="2280" y="760"/>
                      <a:pt x="2402" y="639"/>
                      <a:pt x="2554" y="548"/>
                    </a:cubicBezTo>
                    <a:cubicBezTo>
                      <a:pt x="2615" y="517"/>
                      <a:pt x="2676" y="487"/>
                      <a:pt x="2706" y="426"/>
                    </a:cubicBezTo>
                    <a:lnTo>
                      <a:pt x="2980" y="213"/>
                    </a:lnTo>
                    <a:cubicBezTo>
                      <a:pt x="3040" y="153"/>
                      <a:pt x="3071" y="122"/>
                      <a:pt x="3101" y="61"/>
                    </a:cubicBezTo>
                    <a:lnTo>
                      <a:pt x="3101" y="31"/>
                    </a:lnTo>
                    <a:cubicBezTo>
                      <a:pt x="3101" y="1"/>
                      <a:pt x="3101" y="1"/>
                      <a:pt x="3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2909022" y="2763394"/>
                <a:ext cx="85668" cy="59640"/>
              </a:xfrm>
              <a:custGeom>
                <a:rect b="b" l="l" r="r" t="t"/>
                <a:pathLst>
                  <a:path extrusionOk="0" h="2477" w="3558">
                    <a:moveTo>
                      <a:pt x="3502" y="1"/>
                    </a:moveTo>
                    <a:cubicBezTo>
                      <a:pt x="3496" y="1"/>
                      <a:pt x="3486" y="4"/>
                      <a:pt x="3466" y="14"/>
                    </a:cubicBezTo>
                    <a:cubicBezTo>
                      <a:pt x="3436" y="44"/>
                      <a:pt x="3375" y="75"/>
                      <a:pt x="3344" y="105"/>
                    </a:cubicBezTo>
                    <a:lnTo>
                      <a:pt x="2980" y="348"/>
                    </a:lnTo>
                    <a:cubicBezTo>
                      <a:pt x="2889" y="379"/>
                      <a:pt x="2828" y="409"/>
                      <a:pt x="2767" y="470"/>
                    </a:cubicBezTo>
                    <a:cubicBezTo>
                      <a:pt x="2615" y="592"/>
                      <a:pt x="2463" y="713"/>
                      <a:pt x="2311" y="804"/>
                    </a:cubicBezTo>
                    <a:lnTo>
                      <a:pt x="2250" y="835"/>
                    </a:lnTo>
                    <a:lnTo>
                      <a:pt x="1946" y="1048"/>
                    </a:lnTo>
                    <a:lnTo>
                      <a:pt x="1490" y="1351"/>
                    </a:lnTo>
                    <a:lnTo>
                      <a:pt x="1065" y="1655"/>
                    </a:lnTo>
                    <a:cubicBezTo>
                      <a:pt x="1004" y="1686"/>
                      <a:pt x="913" y="1747"/>
                      <a:pt x="852" y="1777"/>
                    </a:cubicBezTo>
                    <a:cubicBezTo>
                      <a:pt x="700" y="1899"/>
                      <a:pt x="578" y="1959"/>
                      <a:pt x="426" y="2020"/>
                    </a:cubicBezTo>
                    <a:cubicBezTo>
                      <a:pt x="396" y="2020"/>
                      <a:pt x="366" y="2051"/>
                      <a:pt x="305" y="2051"/>
                    </a:cubicBezTo>
                    <a:cubicBezTo>
                      <a:pt x="279" y="2038"/>
                      <a:pt x="253" y="2032"/>
                      <a:pt x="228" y="2032"/>
                    </a:cubicBezTo>
                    <a:cubicBezTo>
                      <a:pt x="136" y="2032"/>
                      <a:pt x="55" y="2113"/>
                      <a:pt x="31" y="2233"/>
                    </a:cubicBezTo>
                    <a:cubicBezTo>
                      <a:pt x="1" y="2233"/>
                      <a:pt x="1" y="2263"/>
                      <a:pt x="31" y="2324"/>
                    </a:cubicBezTo>
                    <a:cubicBezTo>
                      <a:pt x="62" y="2355"/>
                      <a:pt x="92" y="2415"/>
                      <a:pt x="153" y="2446"/>
                    </a:cubicBezTo>
                    <a:cubicBezTo>
                      <a:pt x="183" y="2446"/>
                      <a:pt x="214" y="2446"/>
                      <a:pt x="275" y="2476"/>
                    </a:cubicBezTo>
                    <a:cubicBezTo>
                      <a:pt x="396" y="2476"/>
                      <a:pt x="487" y="2446"/>
                      <a:pt x="609" y="2385"/>
                    </a:cubicBezTo>
                    <a:cubicBezTo>
                      <a:pt x="700" y="2355"/>
                      <a:pt x="761" y="2294"/>
                      <a:pt x="852" y="2233"/>
                    </a:cubicBezTo>
                    <a:cubicBezTo>
                      <a:pt x="974" y="2142"/>
                      <a:pt x="1126" y="2051"/>
                      <a:pt x="1278" y="1959"/>
                    </a:cubicBezTo>
                    <a:lnTo>
                      <a:pt x="1399" y="1838"/>
                    </a:lnTo>
                    <a:cubicBezTo>
                      <a:pt x="1551" y="1747"/>
                      <a:pt x="1734" y="1625"/>
                      <a:pt x="1855" y="1534"/>
                    </a:cubicBezTo>
                    <a:cubicBezTo>
                      <a:pt x="1946" y="1412"/>
                      <a:pt x="2098" y="1291"/>
                      <a:pt x="2220" y="1169"/>
                    </a:cubicBezTo>
                    <a:cubicBezTo>
                      <a:pt x="2281" y="1108"/>
                      <a:pt x="2372" y="1078"/>
                      <a:pt x="2433" y="1017"/>
                    </a:cubicBezTo>
                    <a:cubicBezTo>
                      <a:pt x="2585" y="865"/>
                      <a:pt x="2737" y="744"/>
                      <a:pt x="2919" y="622"/>
                    </a:cubicBezTo>
                    <a:cubicBezTo>
                      <a:pt x="2980" y="592"/>
                      <a:pt x="3041" y="561"/>
                      <a:pt x="3071" y="500"/>
                    </a:cubicBezTo>
                    <a:lnTo>
                      <a:pt x="3405" y="227"/>
                    </a:lnTo>
                    <a:cubicBezTo>
                      <a:pt x="3436" y="166"/>
                      <a:pt x="3496" y="136"/>
                      <a:pt x="3557" y="75"/>
                    </a:cubicBezTo>
                    <a:cubicBezTo>
                      <a:pt x="3557" y="75"/>
                      <a:pt x="3557" y="44"/>
                      <a:pt x="3557" y="44"/>
                    </a:cubicBezTo>
                    <a:lnTo>
                      <a:pt x="3527" y="14"/>
                    </a:lnTo>
                    <a:cubicBezTo>
                      <a:pt x="3507" y="14"/>
                      <a:pt x="3513" y="1"/>
                      <a:pt x="35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2927321" y="2790794"/>
                <a:ext cx="78348" cy="51983"/>
              </a:xfrm>
              <a:custGeom>
                <a:rect b="b" l="l" r="r" t="t"/>
                <a:pathLst>
                  <a:path extrusionOk="0" h="2159" w="3254">
                    <a:moveTo>
                      <a:pt x="3192" y="1"/>
                    </a:moveTo>
                    <a:cubicBezTo>
                      <a:pt x="3162" y="31"/>
                      <a:pt x="3101" y="62"/>
                      <a:pt x="3071" y="92"/>
                    </a:cubicBezTo>
                    <a:lnTo>
                      <a:pt x="2676" y="274"/>
                    </a:lnTo>
                    <a:cubicBezTo>
                      <a:pt x="2615" y="305"/>
                      <a:pt x="2554" y="335"/>
                      <a:pt x="2493" y="396"/>
                    </a:cubicBezTo>
                    <a:cubicBezTo>
                      <a:pt x="2372" y="487"/>
                      <a:pt x="2250" y="578"/>
                      <a:pt x="2098" y="669"/>
                    </a:cubicBezTo>
                    <a:cubicBezTo>
                      <a:pt x="2068" y="669"/>
                      <a:pt x="2037" y="700"/>
                      <a:pt x="2037" y="700"/>
                    </a:cubicBezTo>
                    <a:lnTo>
                      <a:pt x="1764" y="882"/>
                    </a:lnTo>
                    <a:lnTo>
                      <a:pt x="1338" y="1156"/>
                    </a:lnTo>
                    <a:lnTo>
                      <a:pt x="943" y="1399"/>
                    </a:lnTo>
                    <a:cubicBezTo>
                      <a:pt x="882" y="1429"/>
                      <a:pt x="822" y="1490"/>
                      <a:pt x="730" y="1551"/>
                    </a:cubicBezTo>
                    <a:cubicBezTo>
                      <a:pt x="639" y="1612"/>
                      <a:pt x="487" y="1703"/>
                      <a:pt x="366" y="1733"/>
                    </a:cubicBezTo>
                    <a:lnTo>
                      <a:pt x="274" y="1733"/>
                    </a:lnTo>
                    <a:cubicBezTo>
                      <a:pt x="254" y="1728"/>
                      <a:pt x="234" y="1726"/>
                      <a:pt x="214" y="1726"/>
                    </a:cubicBezTo>
                    <a:cubicBezTo>
                      <a:pt x="116" y="1726"/>
                      <a:pt x="31" y="1789"/>
                      <a:pt x="31" y="1916"/>
                    </a:cubicBezTo>
                    <a:cubicBezTo>
                      <a:pt x="1" y="1916"/>
                      <a:pt x="1" y="1946"/>
                      <a:pt x="31" y="2007"/>
                    </a:cubicBezTo>
                    <a:cubicBezTo>
                      <a:pt x="62" y="2037"/>
                      <a:pt x="92" y="2068"/>
                      <a:pt x="153" y="2098"/>
                    </a:cubicBezTo>
                    <a:cubicBezTo>
                      <a:pt x="183" y="2128"/>
                      <a:pt x="214" y="2128"/>
                      <a:pt x="274" y="2159"/>
                    </a:cubicBezTo>
                    <a:cubicBezTo>
                      <a:pt x="366" y="2159"/>
                      <a:pt x="457" y="2128"/>
                      <a:pt x="548" y="2098"/>
                    </a:cubicBezTo>
                    <a:cubicBezTo>
                      <a:pt x="609" y="203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56" y="1703"/>
                    </a:cubicBezTo>
                    <a:lnTo>
                      <a:pt x="1277" y="1612"/>
                    </a:lnTo>
                    <a:cubicBezTo>
                      <a:pt x="1399" y="1521"/>
                      <a:pt x="1521" y="1429"/>
                      <a:pt x="1642" y="1338"/>
                    </a:cubicBezTo>
                    <a:cubicBezTo>
                      <a:pt x="1794" y="1247"/>
                      <a:pt x="1916" y="1125"/>
                      <a:pt x="2037" y="1034"/>
                    </a:cubicBezTo>
                    <a:cubicBezTo>
                      <a:pt x="2098" y="973"/>
                      <a:pt x="2159" y="943"/>
                      <a:pt x="2220" y="882"/>
                    </a:cubicBezTo>
                    <a:cubicBezTo>
                      <a:pt x="2372" y="761"/>
                      <a:pt x="2493" y="669"/>
                      <a:pt x="2645" y="548"/>
                    </a:cubicBezTo>
                    <a:cubicBezTo>
                      <a:pt x="2706" y="517"/>
                      <a:pt x="2767" y="487"/>
                      <a:pt x="2828" y="426"/>
                    </a:cubicBezTo>
                    <a:lnTo>
                      <a:pt x="3132" y="213"/>
                    </a:lnTo>
                    <a:cubicBezTo>
                      <a:pt x="3162" y="153"/>
                      <a:pt x="3223" y="122"/>
                      <a:pt x="3253" y="92"/>
                    </a:cubicBezTo>
                    <a:lnTo>
                      <a:pt x="3253" y="31"/>
                    </a:lnTo>
                    <a:cubicBezTo>
                      <a:pt x="3223" y="31"/>
                      <a:pt x="3223" y="1"/>
                      <a:pt x="32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3056136" y="2849351"/>
                <a:ext cx="69560" cy="47168"/>
              </a:xfrm>
              <a:custGeom>
                <a:rect b="b" l="l" r="r" t="t"/>
                <a:pathLst>
                  <a:path extrusionOk="0" h="1959" w="2889">
                    <a:moveTo>
                      <a:pt x="2827" y="0"/>
                    </a:moveTo>
                    <a:cubicBezTo>
                      <a:pt x="2797" y="31"/>
                      <a:pt x="2767" y="61"/>
                      <a:pt x="2736" y="92"/>
                    </a:cubicBezTo>
                    <a:lnTo>
                      <a:pt x="2402" y="274"/>
                    </a:lnTo>
                    <a:cubicBezTo>
                      <a:pt x="2341" y="304"/>
                      <a:pt x="2280" y="335"/>
                      <a:pt x="2250" y="365"/>
                    </a:cubicBezTo>
                    <a:cubicBezTo>
                      <a:pt x="2128" y="456"/>
                      <a:pt x="2007" y="548"/>
                      <a:pt x="1885" y="608"/>
                    </a:cubicBezTo>
                    <a:lnTo>
                      <a:pt x="1824" y="669"/>
                    </a:lnTo>
                    <a:lnTo>
                      <a:pt x="1581" y="821"/>
                    </a:lnTo>
                    <a:lnTo>
                      <a:pt x="1216" y="1064"/>
                    </a:lnTo>
                    <a:lnTo>
                      <a:pt x="852" y="1277"/>
                    </a:lnTo>
                    <a:cubicBezTo>
                      <a:pt x="791" y="1307"/>
                      <a:pt x="730" y="1338"/>
                      <a:pt x="669" y="1368"/>
                    </a:cubicBezTo>
                    <a:cubicBezTo>
                      <a:pt x="578" y="1459"/>
                      <a:pt x="456" y="1520"/>
                      <a:pt x="335" y="1551"/>
                    </a:cubicBezTo>
                    <a:lnTo>
                      <a:pt x="244" y="1551"/>
                    </a:lnTo>
                    <a:cubicBezTo>
                      <a:pt x="211" y="1534"/>
                      <a:pt x="179" y="1527"/>
                      <a:pt x="148" y="1527"/>
                    </a:cubicBezTo>
                    <a:cubicBezTo>
                      <a:pt x="66" y="1527"/>
                      <a:pt x="0" y="1583"/>
                      <a:pt x="0" y="1672"/>
                    </a:cubicBezTo>
                    <a:cubicBezTo>
                      <a:pt x="0" y="1703"/>
                      <a:pt x="0" y="1733"/>
                      <a:pt x="31" y="1794"/>
                    </a:cubicBezTo>
                    <a:cubicBezTo>
                      <a:pt x="61" y="1824"/>
                      <a:pt x="92" y="1855"/>
                      <a:pt x="122" y="1885"/>
                    </a:cubicBezTo>
                    <a:cubicBezTo>
                      <a:pt x="152" y="1915"/>
                      <a:pt x="183" y="1915"/>
                      <a:pt x="244" y="1946"/>
                    </a:cubicBezTo>
                    <a:cubicBezTo>
                      <a:pt x="270" y="1955"/>
                      <a:pt x="297" y="1958"/>
                      <a:pt x="324" y="1958"/>
                    </a:cubicBezTo>
                    <a:cubicBezTo>
                      <a:pt x="388" y="1958"/>
                      <a:pt x="453" y="1937"/>
                      <a:pt x="517" y="1915"/>
                    </a:cubicBezTo>
                    <a:cubicBezTo>
                      <a:pt x="578" y="1855"/>
                      <a:pt x="669" y="1855"/>
                      <a:pt x="700" y="1824"/>
                    </a:cubicBezTo>
                    <a:cubicBezTo>
                      <a:pt x="821" y="1733"/>
                      <a:pt x="912" y="1672"/>
                      <a:pt x="1034" y="1611"/>
                    </a:cubicBezTo>
                    <a:lnTo>
                      <a:pt x="1156" y="1520"/>
                    </a:lnTo>
                    <a:cubicBezTo>
                      <a:pt x="1277" y="1429"/>
                      <a:pt x="1399" y="1368"/>
                      <a:pt x="1490" y="1277"/>
                    </a:cubicBezTo>
                    <a:cubicBezTo>
                      <a:pt x="1611" y="1186"/>
                      <a:pt x="1703" y="1064"/>
                      <a:pt x="1824" y="973"/>
                    </a:cubicBezTo>
                    <a:cubicBezTo>
                      <a:pt x="1885" y="943"/>
                      <a:pt x="1946" y="912"/>
                      <a:pt x="2007" y="851"/>
                    </a:cubicBezTo>
                    <a:cubicBezTo>
                      <a:pt x="2128" y="730"/>
                      <a:pt x="2250" y="639"/>
                      <a:pt x="2371" y="548"/>
                    </a:cubicBezTo>
                    <a:cubicBezTo>
                      <a:pt x="2432" y="517"/>
                      <a:pt x="2493" y="487"/>
                      <a:pt x="2523" y="426"/>
                    </a:cubicBezTo>
                    <a:lnTo>
                      <a:pt x="2767" y="213"/>
                    </a:lnTo>
                    <a:cubicBezTo>
                      <a:pt x="2827" y="183"/>
                      <a:pt x="2858" y="152"/>
                      <a:pt x="2888" y="92"/>
                    </a:cubicBezTo>
                    <a:cubicBezTo>
                      <a:pt x="2888" y="92"/>
                      <a:pt x="2888" y="61"/>
                      <a:pt x="2888" y="61"/>
                    </a:cubicBezTo>
                    <a:lnTo>
                      <a:pt x="2888" y="31"/>
                    </a:lnTo>
                    <a:cubicBezTo>
                      <a:pt x="2858" y="31"/>
                      <a:pt x="2858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3075157" y="2886671"/>
                <a:ext cx="82730" cy="53741"/>
              </a:xfrm>
              <a:custGeom>
                <a:rect b="b" l="l" r="r" t="t"/>
                <a:pathLst>
                  <a:path extrusionOk="0" h="2232" w="3436">
                    <a:moveTo>
                      <a:pt x="3344" y="1"/>
                    </a:moveTo>
                    <a:cubicBezTo>
                      <a:pt x="3314" y="31"/>
                      <a:pt x="3284" y="61"/>
                      <a:pt x="3223" y="92"/>
                    </a:cubicBezTo>
                    <a:lnTo>
                      <a:pt x="2858" y="274"/>
                    </a:lnTo>
                    <a:cubicBezTo>
                      <a:pt x="2767" y="335"/>
                      <a:pt x="2706" y="365"/>
                      <a:pt x="2645" y="426"/>
                    </a:cubicBezTo>
                    <a:cubicBezTo>
                      <a:pt x="2524" y="517"/>
                      <a:pt x="2372" y="608"/>
                      <a:pt x="2220" y="700"/>
                    </a:cubicBezTo>
                    <a:lnTo>
                      <a:pt x="2159" y="730"/>
                    </a:lnTo>
                    <a:lnTo>
                      <a:pt x="1855" y="912"/>
                    </a:lnTo>
                    <a:lnTo>
                      <a:pt x="1429" y="1186"/>
                    </a:lnTo>
                    <a:lnTo>
                      <a:pt x="1004" y="1429"/>
                    </a:lnTo>
                    <a:cubicBezTo>
                      <a:pt x="943" y="1490"/>
                      <a:pt x="852" y="1520"/>
                      <a:pt x="791" y="1581"/>
                    </a:cubicBezTo>
                    <a:cubicBezTo>
                      <a:pt x="669" y="1672"/>
                      <a:pt x="518" y="1733"/>
                      <a:pt x="396" y="1794"/>
                    </a:cubicBezTo>
                    <a:cubicBezTo>
                      <a:pt x="376" y="1794"/>
                      <a:pt x="342" y="1807"/>
                      <a:pt x="313" y="1807"/>
                    </a:cubicBezTo>
                    <a:cubicBezTo>
                      <a:pt x="298" y="1807"/>
                      <a:pt x="284" y="1804"/>
                      <a:pt x="274" y="1794"/>
                    </a:cubicBezTo>
                    <a:cubicBezTo>
                      <a:pt x="258" y="1790"/>
                      <a:pt x="242" y="1788"/>
                      <a:pt x="227" y="1788"/>
                    </a:cubicBezTo>
                    <a:cubicBezTo>
                      <a:pt x="123" y="1788"/>
                      <a:pt x="31" y="1871"/>
                      <a:pt x="31" y="1976"/>
                    </a:cubicBezTo>
                    <a:cubicBezTo>
                      <a:pt x="1" y="2007"/>
                      <a:pt x="1" y="2037"/>
                      <a:pt x="31" y="2067"/>
                    </a:cubicBezTo>
                    <a:cubicBezTo>
                      <a:pt x="31" y="2128"/>
                      <a:pt x="92" y="2159"/>
                      <a:pt x="122" y="2189"/>
                    </a:cubicBezTo>
                    <a:cubicBezTo>
                      <a:pt x="153" y="2219"/>
                      <a:pt x="214" y="2219"/>
                      <a:pt x="244" y="2219"/>
                    </a:cubicBezTo>
                    <a:cubicBezTo>
                      <a:pt x="277" y="2228"/>
                      <a:pt x="307" y="2231"/>
                      <a:pt x="336" y="2231"/>
                    </a:cubicBezTo>
                    <a:cubicBezTo>
                      <a:pt x="414" y="2231"/>
                      <a:pt x="481" y="2203"/>
                      <a:pt x="548" y="2159"/>
                    </a:cubicBezTo>
                    <a:cubicBezTo>
                      <a:pt x="609" y="2128"/>
                      <a:pt x="730" y="2098"/>
                      <a:pt x="821" y="2037"/>
                    </a:cubicBezTo>
                    <a:cubicBezTo>
                      <a:pt x="943" y="1915"/>
                      <a:pt x="1065" y="1824"/>
                      <a:pt x="1186" y="1764"/>
                    </a:cubicBezTo>
                    <a:cubicBezTo>
                      <a:pt x="1247" y="1733"/>
                      <a:pt x="1277" y="1703"/>
                      <a:pt x="1338" y="1672"/>
                    </a:cubicBezTo>
                    <a:lnTo>
                      <a:pt x="1733" y="1368"/>
                    </a:lnTo>
                    <a:cubicBezTo>
                      <a:pt x="1855" y="1277"/>
                      <a:pt x="1977" y="1156"/>
                      <a:pt x="2128" y="1064"/>
                    </a:cubicBezTo>
                    <a:cubicBezTo>
                      <a:pt x="2189" y="1004"/>
                      <a:pt x="2250" y="973"/>
                      <a:pt x="2341" y="912"/>
                    </a:cubicBezTo>
                    <a:cubicBezTo>
                      <a:pt x="2463" y="791"/>
                      <a:pt x="2645" y="669"/>
                      <a:pt x="2797" y="578"/>
                    </a:cubicBezTo>
                    <a:cubicBezTo>
                      <a:pt x="2858" y="548"/>
                      <a:pt x="2919" y="487"/>
                      <a:pt x="2980" y="456"/>
                    </a:cubicBezTo>
                    <a:lnTo>
                      <a:pt x="3284" y="213"/>
                    </a:lnTo>
                    <a:cubicBezTo>
                      <a:pt x="3344" y="183"/>
                      <a:pt x="3435" y="92"/>
                      <a:pt x="3435" y="92"/>
                    </a:cubicBezTo>
                    <a:cubicBezTo>
                      <a:pt x="3435" y="92"/>
                      <a:pt x="3435" y="61"/>
                      <a:pt x="3435" y="31"/>
                    </a:cubicBezTo>
                    <a:lnTo>
                      <a:pt x="3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2903172" y="2951801"/>
                <a:ext cx="71029" cy="52730"/>
              </a:xfrm>
              <a:custGeom>
                <a:rect b="b" l="l" r="r" t="t"/>
                <a:pathLst>
                  <a:path extrusionOk="0" h="2190" w="2950">
                    <a:moveTo>
                      <a:pt x="2888" y="1"/>
                    </a:moveTo>
                    <a:cubicBezTo>
                      <a:pt x="2858" y="31"/>
                      <a:pt x="2797" y="62"/>
                      <a:pt x="2767" y="92"/>
                    </a:cubicBezTo>
                    <a:lnTo>
                      <a:pt x="2432" y="305"/>
                    </a:lnTo>
                    <a:cubicBezTo>
                      <a:pt x="2372" y="335"/>
                      <a:pt x="2341" y="366"/>
                      <a:pt x="2280" y="426"/>
                    </a:cubicBezTo>
                    <a:cubicBezTo>
                      <a:pt x="2159" y="548"/>
                      <a:pt x="2037" y="639"/>
                      <a:pt x="1916" y="700"/>
                    </a:cubicBezTo>
                    <a:lnTo>
                      <a:pt x="1855" y="761"/>
                    </a:lnTo>
                    <a:lnTo>
                      <a:pt x="1612" y="943"/>
                    </a:lnTo>
                    <a:lnTo>
                      <a:pt x="1247" y="1217"/>
                    </a:lnTo>
                    <a:lnTo>
                      <a:pt x="882" y="1460"/>
                    </a:lnTo>
                    <a:cubicBezTo>
                      <a:pt x="821" y="1490"/>
                      <a:pt x="761" y="1521"/>
                      <a:pt x="700" y="1581"/>
                    </a:cubicBezTo>
                    <a:cubicBezTo>
                      <a:pt x="578" y="1673"/>
                      <a:pt x="457" y="1733"/>
                      <a:pt x="335" y="1764"/>
                    </a:cubicBezTo>
                    <a:cubicBezTo>
                      <a:pt x="320" y="1779"/>
                      <a:pt x="305" y="1787"/>
                      <a:pt x="290" y="1787"/>
                    </a:cubicBezTo>
                    <a:cubicBezTo>
                      <a:pt x="274" y="1787"/>
                      <a:pt x="259" y="1779"/>
                      <a:pt x="244" y="1764"/>
                    </a:cubicBezTo>
                    <a:cubicBezTo>
                      <a:pt x="224" y="1759"/>
                      <a:pt x="204" y="1756"/>
                      <a:pt x="186" y="1756"/>
                    </a:cubicBezTo>
                    <a:cubicBezTo>
                      <a:pt x="95" y="1756"/>
                      <a:pt x="31" y="1819"/>
                      <a:pt x="31" y="1946"/>
                    </a:cubicBezTo>
                    <a:cubicBezTo>
                      <a:pt x="1" y="1946"/>
                      <a:pt x="1" y="1976"/>
                      <a:pt x="31" y="2037"/>
                    </a:cubicBezTo>
                    <a:cubicBezTo>
                      <a:pt x="62" y="2098"/>
                      <a:pt x="92" y="2128"/>
                      <a:pt x="153" y="2128"/>
                    </a:cubicBezTo>
                    <a:cubicBezTo>
                      <a:pt x="183" y="2159"/>
                      <a:pt x="214" y="2189"/>
                      <a:pt x="274" y="2189"/>
                    </a:cubicBezTo>
                    <a:cubicBezTo>
                      <a:pt x="366" y="2189"/>
                      <a:pt x="457" y="2189"/>
                      <a:pt x="548" y="2128"/>
                    </a:cubicBezTo>
                    <a:cubicBezTo>
                      <a:pt x="609" y="2098"/>
                      <a:pt x="700" y="2068"/>
                      <a:pt x="730" y="2007"/>
                    </a:cubicBezTo>
                    <a:cubicBezTo>
                      <a:pt x="852" y="1916"/>
                      <a:pt x="973" y="1825"/>
                      <a:pt x="1065" y="1764"/>
                    </a:cubicBezTo>
                    <a:lnTo>
                      <a:pt x="1186" y="1673"/>
                    </a:lnTo>
                    <a:cubicBezTo>
                      <a:pt x="1308" y="1581"/>
                      <a:pt x="1429" y="1490"/>
                      <a:pt x="1551" y="1369"/>
                    </a:cubicBezTo>
                    <a:cubicBezTo>
                      <a:pt x="1673" y="1277"/>
                      <a:pt x="1825" y="1125"/>
                      <a:pt x="1885" y="1065"/>
                    </a:cubicBezTo>
                    <a:cubicBezTo>
                      <a:pt x="1916" y="1004"/>
                      <a:pt x="2007" y="973"/>
                      <a:pt x="2037" y="913"/>
                    </a:cubicBezTo>
                    <a:cubicBezTo>
                      <a:pt x="2159" y="791"/>
                      <a:pt x="2280" y="669"/>
                      <a:pt x="2432" y="578"/>
                    </a:cubicBezTo>
                    <a:cubicBezTo>
                      <a:pt x="2493" y="548"/>
                      <a:pt x="2524" y="487"/>
                      <a:pt x="2584" y="457"/>
                    </a:cubicBezTo>
                    <a:lnTo>
                      <a:pt x="2828" y="214"/>
                    </a:lnTo>
                    <a:cubicBezTo>
                      <a:pt x="2858" y="183"/>
                      <a:pt x="2919" y="122"/>
                      <a:pt x="2949" y="62"/>
                    </a:cubicBezTo>
                    <a:lnTo>
                      <a:pt x="2949" y="31"/>
                    </a:lnTo>
                    <a:lnTo>
                      <a:pt x="29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2911238" y="2969040"/>
                <a:ext cx="84921" cy="60362"/>
              </a:xfrm>
              <a:custGeom>
                <a:rect b="b" l="l" r="r" t="t"/>
                <a:pathLst>
                  <a:path extrusionOk="0" h="2507" w="3527">
                    <a:moveTo>
                      <a:pt x="3487" y="1"/>
                    </a:moveTo>
                    <a:cubicBezTo>
                      <a:pt x="3482" y="1"/>
                      <a:pt x="3475" y="4"/>
                      <a:pt x="3465" y="14"/>
                    </a:cubicBezTo>
                    <a:cubicBezTo>
                      <a:pt x="3404" y="45"/>
                      <a:pt x="3374" y="75"/>
                      <a:pt x="3313" y="105"/>
                    </a:cubicBezTo>
                    <a:lnTo>
                      <a:pt x="2949" y="349"/>
                    </a:lnTo>
                    <a:cubicBezTo>
                      <a:pt x="2888" y="379"/>
                      <a:pt x="2797" y="440"/>
                      <a:pt x="2736" y="501"/>
                    </a:cubicBezTo>
                    <a:cubicBezTo>
                      <a:pt x="2614" y="622"/>
                      <a:pt x="2462" y="713"/>
                      <a:pt x="2310" y="805"/>
                    </a:cubicBezTo>
                    <a:lnTo>
                      <a:pt x="2249" y="865"/>
                    </a:lnTo>
                    <a:lnTo>
                      <a:pt x="1945" y="1078"/>
                    </a:lnTo>
                    <a:lnTo>
                      <a:pt x="1490" y="1382"/>
                    </a:lnTo>
                    <a:lnTo>
                      <a:pt x="1064" y="1656"/>
                    </a:lnTo>
                    <a:cubicBezTo>
                      <a:pt x="973" y="1716"/>
                      <a:pt x="912" y="1747"/>
                      <a:pt x="821" y="1808"/>
                    </a:cubicBezTo>
                    <a:cubicBezTo>
                      <a:pt x="699" y="1899"/>
                      <a:pt x="547" y="1990"/>
                      <a:pt x="395" y="2051"/>
                    </a:cubicBezTo>
                    <a:cubicBezTo>
                      <a:pt x="365" y="2051"/>
                      <a:pt x="334" y="2081"/>
                      <a:pt x="304" y="2081"/>
                    </a:cubicBezTo>
                    <a:cubicBezTo>
                      <a:pt x="278" y="2068"/>
                      <a:pt x="251" y="2062"/>
                      <a:pt x="224" y="2062"/>
                    </a:cubicBezTo>
                    <a:cubicBezTo>
                      <a:pt x="125" y="2062"/>
                      <a:pt x="31" y="2144"/>
                      <a:pt x="31" y="2264"/>
                    </a:cubicBezTo>
                    <a:cubicBezTo>
                      <a:pt x="0" y="2264"/>
                      <a:pt x="0" y="2294"/>
                      <a:pt x="31" y="2355"/>
                    </a:cubicBezTo>
                    <a:cubicBezTo>
                      <a:pt x="61" y="2385"/>
                      <a:pt x="91" y="2446"/>
                      <a:pt x="122" y="2476"/>
                    </a:cubicBezTo>
                    <a:cubicBezTo>
                      <a:pt x="152" y="2476"/>
                      <a:pt x="213" y="2476"/>
                      <a:pt x="243" y="2507"/>
                    </a:cubicBezTo>
                    <a:cubicBezTo>
                      <a:pt x="365" y="2507"/>
                      <a:pt x="486" y="2476"/>
                      <a:pt x="578" y="2416"/>
                    </a:cubicBezTo>
                    <a:cubicBezTo>
                      <a:pt x="669" y="2385"/>
                      <a:pt x="760" y="2324"/>
                      <a:pt x="851" y="2264"/>
                    </a:cubicBezTo>
                    <a:cubicBezTo>
                      <a:pt x="973" y="2172"/>
                      <a:pt x="1125" y="2051"/>
                      <a:pt x="1246" y="1960"/>
                    </a:cubicBezTo>
                    <a:lnTo>
                      <a:pt x="1398" y="1868"/>
                    </a:lnTo>
                    <a:cubicBezTo>
                      <a:pt x="1550" y="1747"/>
                      <a:pt x="1702" y="1656"/>
                      <a:pt x="1824" y="1534"/>
                    </a:cubicBezTo>
                    <a:cubicBezTo>
                      <a:pt x="1945" y="1443"/>
                      <a:pt x="2067" y="1321"/>
                      <a:pt x="2219" y="1200"/>
                    </a:cubicBezTo>
                    <a:cubicBezTo>
                      <a:pt x="2280" y="1139"/>
                      <a:pt x="2371" y="1078"/>
                      <a:pt x="2432" y="1048"/>
                    </a:cubicBezTo>
                    <a:cubicBezTo>
                      <a:pt x="2584" y="896"/>
                      <a:pt x="2736" y="774"/>
                      <a:pt x="2888" y="653"/>
                    </a:cubicBezTo>
                    <a:cubicBezTo>
                      <a:pt x="2949" y="622"/>
                      <a:pt x="3009" y="561"/>
                      <a:pt x="3070" y="501"/>
                    </a:cubicBezTo>
                    <a:lnTo>
                      <a:pt x="3374" y="227"/>
                    </a:lnTo>
                    <a:cubicBezTo>
                      <a:pt x="3435" y="197"/>
                      <a:pt x="3496" y="136"/>
                      <a:pt x="3526" y="105"/>
                    </a:cubicBezTo>
                    <a:cubicBezTo>
                      <a:pt x="3526" y="75"/>
                      <a:pt x="3526" y="75"/>
                      <a:pt x="3526" y="45"/>
                    </a:cubicBezTo>
                    <a:cubicBezTo>
                      <a:pt x="3526" y="14"/>
                      <a:pt x="3526" y="14"/>
                      <a:pt x="3496" y="14"/>
                    </a:cubicBezTo>
                    <a:cubicBezTo>
                      <a:pt x="3496" y="14"/>
                      <a:pt x="3496" y="1"/>
                      <a:pt x="3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2929536" y="2996633"/>
                <a:ext cx="76133" cy="50635"/>
              </a:xfrm>
              <a:custGeom>
                <a:rect b="b" l="l" r="r" t="t"/>
                <a:pathLst>
                  <a:path extrusionOk="0" h="2103" w="3162">
                    <a:moveTo>
                      <a:pt x="3131" y="1"/>
                    </a:moveTo>
                    <a:cubicBezTo>
                      <a:pt x="3123" y="1"/>
                      <a:pt x="3116" y="8"/>
                      <a:pt x="3100" y="23"/>
                    </a:cubicBezTo>
                    <a:cubicBezTo>
                      <a:pt x="3070" y="23"/>
                      <a:pt x="3040" y="54"/>
                      <a:pt x="3009" y="84"/>
                    </a:cubicBezTo>
                    <a:lnTo>
                      <a:pt x="2644" y="297"/>
                    </a:lnTo>
                    <a:cubicBezTo>
                      <a:pt x="2584" y="327"/>
                      <a:pt x="2523" y="358"/>
                      <a:pt x="2462" y="418"/>
                    </a:cubicBezTo>
                    <a:cubicBezTo>
                      <a:pt x="2341" y="510"/>
                      <a:pt x="2219" y="601"/>
                      <a:pt x="2097" y="692"/>
                    </a:cubicBezTo>
                    <a:lnTo>
                      <a:pt x="2037" y="722"/>
                    </a:lnTo>
                    <a:lnTo>
                      <a:pt x="1763" y="905"/>
                    </a:lnTo>
                    <a:lnTo>
                      <a:pt x="1337" y="1148"/>
                    </a:lnTo>
                    <a:lnTo>
                      <a:pt x="973" y="1391"/>
                    </a:lnTo>
                    <a:cubicBezTo>
                      <a:pt x="882" y="1422"/>
                      <a:pt x="821" y="1452"/>
                      <a:pt x="760" y="1513"/>
                    </a:cubicBezTo>
                    <a:cubicBezTo>
                      <a:pt x="638" y="1604"/>
                      <a:pt x="517" y="1665"/>
                      <a:pt x="395" y="1695"/>
                    </a:cubicBezTo>
                    <a:lnTo>
                      <a:pt x="304" y="1695"/>
                    </a:lnTo>
                    <a:cubicBezTo>
                      <a:pt x="277" y="1682"/>
                      <a:pt x="251" y="1676"/>
                      <a:pt x="225" y="1676"/>
                    </a:cubicBezTo>
                    <a:cubicBezTo>
                      <a:pt x="133" y="1676"/>
                      <a:pt x="54" y="1752"/>
                      <a:pt x="30" y="1847"/>
                    </a:cubicBezTo>
                    <a:cubicBezTo>
                      <a:pt x="30" y="1847"/>
                      <a:pt x="0" y="1877"/>
                      <a:pt x="30" y="1938"/>
                    </a:cubicBezTo>
                    <a:cubicBezTo>
                      <a:pt x="61" y="1999"/>
                      <a:pt x="91" y="2029"/>
                      <a:pt x="152" y="2060"/>
                    </a:cubicBezTo>
                    <a:cubicBezTo>
                      <a:pt x="182" y="2060"/>
                      <a:pt x="213" y="2090"/>
                      <a:pt x="243" y="2090"/>
                    </a:cubicBezTo>
                    <a:cubicBezTo>
                      <a:pt x="279" y="2099"/>
                      <a:pt x="312" y="2103"/>
                      <a:pt x="343" y="2103"/>
                    </a:cubicBezTo>
                    <a:cubicBezTo>
                      <a:pt x="418" y="2103"/>
                      <a:pt x="483" y="2081"/>
                      <a:pt x="547" y="2060"/>
                    </a:cubicBezTo>
                    <a:cubicBezTo>
                      <a:pt x="608" y="1999"/>
                      <a:pt x="699" y="1999"/>
                      <a:pt x="790" y="1969"/>
                    </a:cubicBezTo>
                    <a:cubicBezTo>
                      <a:pt x="912" y="1877"/>
                      <a:pt x="1033" y="1786"/>
                      <a:pt x="1155" y="1725"/>
                    </a:cubicBezTo>
                    <a:lnTo>
                      <a:pt x="1277" y="1634"/>
                    </a:lnTo>
                    <a:cubicBezTo>
                      <a:pt x="1398" y="1543"/>
                      <a:pt x="1520" y="1452"/>
                      <a:pt x="1641" y="1361"/>
                    </a:cubicBezTo>
                    <a:cubicBezTo>
                      <a:pt x="1763" y="1270"/>
                      <a:pt x="1945" y="1118"/>
                      <a:pt x="2006" y="1057"/>
                    </a:cubicBezTo>
                    <a:cubicBezTo>
                      <a:pt x="2067" y="996"/>
                      <a:pt x="2128" y="966"/>
                      <a:pt x="2189" y="905"/>
                    </a:cubicBezTo>
                    <a:cubicBezTo>
                      <a:pt x="2341" y="783"/>
                      <a:pt x="2462" y="692"/>
                      <a:pt x="2614" y="601"/>
                    </a:cubicBezTo>
                    <a:cubicBezTo>
                      <a:pt x="2675" y="540"/>
                      <a:pt x="2705" y="510"/>
                      <a:pt x="2766" y="449"/>
                    </a:cubicBezTo>
                    <a:lnTo>
                      <a:pt x="3040" y="236"/>
                    </a:lnTo>
                    <a:cubicBezTo>
                      <a:pt x="3100" y="206"/>
                      <a:pt x="3131" y="145"/>
                      <a:pt x="3161" y="114"/>
                    </a:cubicBezTo>
                    <a:lnTo>
                      <a:pt x="3161" y="54"/>
                    </a:lnTo>
                    <a:cubicBezTo>
                      <a:pt x="3161" y="54"/>
                      <a:pt x="3161" y="54"/>
                      <a:pt x="3161" y="23"/>
                    </a:cubicBezTo>
                    <a:cubicBezTo>
                      <a:pt x="3146" y="8"/>
                      <a:pt x="3138" y="1"/>
                      <a:pt x="31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1" name="Google Shape;591;p6"/>
            <p:cNvSpPr txBox="1"/>
            <p:nvPr/>
          </p:nvSpPr>
          <p:spPr>
            <a:xfrm>
              <a:off x="2389973" y="1518349"/>
              <a:ext cx="12618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Taiúva/SP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0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 morte*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2" name="Google Shape;592;p6"/>
            <p:cNvSpPr txBox="1"/>
            <p:nvPr/>
          </p:nvSpPr>
          <p:spPr>
            <a:xfrm>
              <a:off x="2389973" y="1240726"/>
              <a:ext cx="1261800" cy="187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2003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2837603" y="2706586"/>
              <a:ext cx="377380" cy="395401"/>
            </a:xfrm>
            <a:custGeom>
              <a:rect b="b" l="l" r="r" t="t"/>
              <a:pathLst>
                <a:path extrusionOk="0" h="17357" w="17357">
                  <a:moveTo>
                    <a:pt x="8694" y="1"/>
                  </a:moveTo>
                  <a:cubicBezTo>
                    <a:pt x="3891" y="1"/>
                    <a:pt x="1" y="3891"/>
                    <a:pt x="1" y="8663"/>
                  </a:cubicBezTo>
                  <a:cubicBezTo>
                    <a:pt x="1" y="13466"/>
                    <a:pt x="3891" y="17356"/>
                    <a:pt x="8694" y="17356"/>
                  </a:cubicBezTo>
                  <a:cubicBezTo>
                    <a:pt x="13466" y="17356"/>
                    <a:pt x="17357" y="13466"/>
                    <a:pt x="17357" y="8663"/>
                  </a:cubicBezTo>
                  <a:cubicBezTo>
                    <a:pt x="17357" y="3891"/>
                    <a:pt x="13466" y="1"/>
                    <a:pt x="8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6"/>
          <p:cNvGrpSpPr/>
          <p:nvPr/>
        </p:nvGrpSpPr>
        <p:grpSpPr>
          <a:xfrm>
            <a:off x="3559069" y="4256384"/>
            <a:ext cx="1111868" cy="1458766"/>
            <a:chOff x="3829258" y="2821090"/>
            <a:chExt cx="1482490" cy="1945021"/>
          </a:xfrm>
        </p:grpSpPr>
        <p:grpSp>
          <p:nvGrpSpPr>
            <p:cNvPr id="595" name="Google Shape;595;p6"/>
            <p:cNvGrpSpPr/>
            <p:nvPr/>
          </p:nvGrpSpPr>
          <p:grpSpPr>
            <a:xfrm rot="10800000">
              <a:off x="3829258" y="3660554"/>
              <a:ext cx="1482490" cy="1105557"/>
              <a:chOff x="5407598" y="1210565"/>
              <a:chExt cx="1482490" cy="1105557"/>
            </a:xfrm>
          </p:grpSpPr>
          <p:sp>
            <p:nvSpPr>
              <p:cNvPr id="596" name="Google Shape;596;p6"/>
              <p:cNvSpPr/>
              <p:nvPr/>
            </p:nvSpPr>
            <p:spPr>
              <a:xfrm>
                <a:off x="5441364" y="1210565"/>
                <a:ext cx="1448724" cy="1049514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97" name="Google Shape;597;p6"/>
              <p:cNvGrpSpPr/>
              <p:nvPr/>
            </p:nvGrpSpPr>
            <p:grpSpPr>
              <a:xfrm>
                <a:off x="5407598" y="1252738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598" name="Google Shape;598;p6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6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02" name="Google Shape;602;p6"/>
            <p:cNvSpPr/>
            <p:nvPr/>
          </p:nvSpPr>
          <p:spPr>
            <a:xfrm>
              <a:off x="4344264" y="2828558"/>
              <a:ext cx="474254" cy="417889"/>
            </a:xfrm>
            <a:custGeom>
              <a:rect b="b" l="l" r="r" t="t"/>
              <a:pathLst>
                <a:path extrusionOk="0" h="17356" w="19697">
                  <a:moveTo>
                    <a:pt x="9858" y="0"/>
                  </a:moveTo>
                  <a:cubicBezTo>
                    <a:pt x="8761" y="0"/>
                    <a:pt x="7644" y="210"/>
                    <a:pt x="6566" y="653"/>
                  </a:cubicBezTo>
                  <a:cubicBezTo>
                    <a:pt x="2128" y="2446"/>
                    <a:pt x="0" y="7523"/>
                    <a:pt x="1824" y="11960"/>
                  </a:cubicBezTo>
                  <a:cubicBezTo>
                    <a:pt x="3182" y="15319"/>
                    <a:pt x="6420" y="17355"/>
                    <a:pt x="9839" y="17355"/>
                  </a:cubicBezTo>
                  <a:cubicBezTo>
                    <a:pt x="10937" y="17355"/>
                    <a:pt x="12053" y="17145"/>
                    <a:pt x="13131" y="16702"/>
                  </a:cubicBezTo>
                  <a:cubicBezTo>
                    <a:pt x="17569" y="14878"/>
                    <a:pt x="19697" y="9833"/>
                    <a:pt x="17873" y="5395"/>
                  </a:cubicBezTo>
                  <a:cubicBezTo>
                    <a:pt x="16516" y="2036"/>
                    <a:pt x="13277" y="0"/>
                    <a:pt x="985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4568328" y="3242753"/>
              <a:ext cx="21983" cy="422175"/>
            </a:xfrm>
            <a:custGeom>
              <a:rect b="b" l="l" r="r" t="t"/>
              <a:pathLst>
                <a:path extrusionOk="0" h="17534" w="913">
                  <a:moveTo>
                    <a:pt x="357" y="1"/>
                  </a:moveTo>
                  <a:cubicBezTo>
                    <a:pt x="352" y="1"/>
                    <a:pt x="345" y="4"/>
                    <a:pt x="335" y="14"/>
                  </a:cubicBezTo>
                  <a:cubicBezTo>
                    <a:pt x="335" y="14"/>
                    <a:pt x="275" y="45"/>
                    <a:pt x="275" y="45"/>
                  </a:cubicBezTo>
                  <a:cubicBezTo>
                    <a:pt x="275" y="105"/>
                    <a:pt x="275" y="166"/>
                    <a:pt x="275" y="227"/>
                  </a:cubicBezTo>
                  <a:lnTo>
                    <a:pt x="275" y="896"/>
                  </a:lnTo>
                  <a:cubicBezTo>
                    <a:pt x="244" y="1504"/>
                    <a:pt x="244" y="2142"/>
                    <a:pt x="244" y="2780"/>
                  </a:cubicBezTo>
                  <a:cubicBezTo>
                    <a:pt x="244" y="3145"/>
                    <a:pt x="214" y="3510"/>
                    <a:pt x="244" y="3844"/>
                  </a:cubicBezTo>
                  <a:cubicBezTo>
                    <a:pt x="275" y="4604"/>
                    <a:pt x="275" y="5303"/>
                    <a:pt x="275" y="6063"/>
                  </a:cubicBezTo>
                  <a:lnTo>
                    <a:pt x="275" y="6397"/>
                  </a:lnTo>
                  <a:lnTo>
                    <a:pt x="275" y="7948"/>
                  </a:lnTo>
                  <a:lnTo>
                    <a:pt x="275" y="10258"/>
                  </a:lnTo>
                  <a:lnTo>
                    <a:pt x="275" y="12385"/>
                  </a:lnTo>
                  <a:lnTo>
                    <a:pt x="275" y="13510"/>
                  </a:lnTo>
                  <a:cubicBezTo>
                    <a:pt x="305" y="14179"/>
                    <a:pt x="275" y="14847"/>
                    <a:pt x="214" y="15516"/>
                  </a:cubicBezTo>
                  <a:cubicBezTo>
                    <a:pt x="214" y="15638"/>
                    <a:pt x="214" y="15790"/>
                    <a:pt x="183" y="15911"/>
                  </a:cubicBezTo>
                  <a:cubicBezTo>
                    <a:pt x="1" y="16367"/>
                    <a:pt x="1" y="16853"/>
                    <a:pt x="183" y="17279"/>
                  </a:cubicBezTo>
                  <a:cubicBezTo>
                    <a:pt x="183" y="17309"/>
                    <a:pt x="183" y="17309"/>
                    <a:pt x="183" y="17340"/>
                  </a:cubicBezTo>
                  <a:cubicBezTo>
                    <a:pt x="183" y="17431"/>
                    <a:pt x="214" y="17522"/>
                    <a:pt x="305" y="17522"/>
                  </a:cubicBezTo>
                  <a:cubicBezTo>
                    <a:pt x="328" y="17530"/>
                    <a:pt x="350" y="17534"/>
                    <a:pt x="372" y="17534"/>
                  </a:cubicBezTo>
                  <a:cubicBezTo>
                    <a:pt x="438" y="17534"/>
                    <a:pt x="495" y="17499"/>
                    <a:pt x="518" y="17431"/>
                  </a:cubicBezTo>
                  <a:cubicBezTo>
                    <a:pt x="578" y="17309"/>
                    <a:pt x="639" y="17188"/>
                    <a:pt x="670" y="17036"/>
                  </a:cubicBezTo>
                  <a:cubicBezTo>
                    <a:pt x="791" y="16610"/>
                    <a:pt x="852" y="16185"/>
                    <a:pt x="852" y="15729"/>
                  </a:cubicBezTo>
                  <a:cubicBezTo>
                    <a:pt x="852" y="15394"/>
                    <a:pt x="913" y="14969"/>
                    <a:pt x="913" y="14574"/>
                  </a:cubicBezTo>
                  <a:cubicBezTo>
                    <a:pt x="882" y="13875"/>
                    <a:pt x="882" y="13176"/>
                    <a:pt x="882" y="12446"/>
                  </a:cubicBezTo>
                  <a:lnTo>
                    <a:pt x="882" y="11717"/>
                  </a:lnTo>
                  <a:cubicBezTo>
                    <a:pt x="852" y="10987"/>
                    <a:pt x="852" y="10227"/>
                    <a:pt x="822" y="9498"/>
                  </a:cubicBezTo>
                  <a:cubicBezTo>
                    <a:pt x="791" y="8768"/>
                    <a:pt x="761" y="8039"/>
                    <a:pt x="730" y="7309"/>
                  </a:cubicBezTo>
                  <a:cubicBezTo>
                    <a:pt x="700" y="6914"/>
                    <a:pt x="700" y="6549"/>
                    <a:pt x="700" y="6154"/>
                  </a:cubicBezTo>
                  <a:cubicBezTo>
                    <a:pt x="670" y="5303"/>
                    <a:pt x="578" y="4482"/>
                    <a:pt x="609" y="3631"/>
                  </a:cubicBezTo>
                  <a:cubicBezTo>
                    <a:pt x="609" y="3327"/>
                    <a:pt x="578" y="3023"/>
                    <a:pt x="578" y="2689"/>
                  </a:cubicBezTo>
                  <a:cubicBezTo>
                    <a:pt x="548" y="2142"/>
                    <a:pt x="518" y="1564"/>
                    <a:pt x="487" y="987"/>
                  </a:cubicBezTo>
                  <a:cubicBezTo>
                    <a:pt x="487" y="713"/>
                    <a:pt x="457" y="440"/>
                    <a:pt x="426" y="136"/>
                  </a:cubicBezTo>
                  <a:cubicBezTo>
                    <a:pt x="396" y="105"/>
                    <a:pt x="396" y="45"/>
                    <a:pt x="366" y="14"/>
                  </a:cubicBezTo>
                  <a:cubicBezTo>
                    <a:pt x="366" y="14"/>
                    <a:pt x="36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4326084" y="2826549"/>
              <a:ext cx="471341" cy="427785"/>
            </a:xfrm>
            <a:custGeom>
              <a:rect b="b" l="l" r="r" t="t"/>
              <a:pathLst>
                <a:path extrusionOk="0" h="17767" w="19576">
                  <a:moveTo>
                    <a:pt x="10699" y="1"/>
                  </a:moveTo>
                  <a:cubicBezTo>
                    <a:pt x="8832" y="1"/>
                    <a:pt x="6996" y="564"/>
                    <a:pt x="5442" y="1616"/>
                  </a:cubicBezTo>
                  <a:cubicBezTo>
                    <a:pt x="5168" y="1829"/>
                    <a:pt x="4895" y="2042"/>
                    <a:pt x="4652" y="2254"/>
                  </a:cubicBezTo>
                  <a:cubicBezTo>
                    <a:pt x="3405" y="3379"/>
                    <a:pt x="2524" y="4777"/>
                    <a:pt x="2037" y="6358"/>
                  </a:cubicBezTo>
                  <a:cubicBezTo>
                    <a:pt x="609" y="11100"/>
                    <a:pt x="3344" y="16084"/>
                    <a:pt x="8117" y="17422"/>
                  </a:cubicBezTo>
                  <a:cubicBezTo>
                    <a:pt x="8911" y="17652"/>
                    <a:pt x="9734" y="17767"/>
                    <a:pt x="10565" y="17767"/>
                  </a:cubicBezTo>
                  <a:cubicBezTo>
                    <a:pt x="10943" y="17767"/>
                    <a:pt x="11323" y="17743"/>
                    <a:pt x="11703" y="17695"/>
                  </a:cubicBezTo>
                  <a:cubicBezTo>
                    <a:pt x="13801" y="17391"/>
                    <a:pt x="15746" y="16388"/>
                    <a:pt x="17205" y="14838"/>
                  </a:cubicBezTo>
                  <a:cubicBezTo>
                    <a:pt x="17296" y="14777"/>
                    <a:pt x="17357" y="14686"/>
                    <a:pt x="17448" y="14595"/>
                  </a:cubicBezTo>
                  <a:lnTo>
                    <a:pt x="17630" y="14352"/>
                  </a:lnTo>
                  <a:cubicBezTo>
                    <a:pt x="17782" y="14170"/>
                    <a:pt x="17934" y="14018"/>
                    <a:pt x="18056" y="13866"/>
                  </a:cubicBezTo>
                  <a:cubicBezTo>
                    <a:pt x="19059" y="12711"/>
                    <a:pt x="19576" y="11221"/>
                    <a:pt x="19515" y="9701"/>
                  </a:cubicBezTo>
                  <a:lnTo>
                    <a:pt x="19515" y="9549"/>
                  </a:lnTo>
                  <a:cubicBezTo>
                    <a:pt x="19485" y="9245"/>
                    <a:pt x="19454" y="8972"/>
                    <a:pt x="19333" y="8911"/>
                  </a:cubicBezTo>
                  <a:cubicBezTo>
                    <a:pt x="19312" y="8901"/>
                    <a:pt x="19292" y="8896"/>
                    <a:pt x="19273" y="8896"/>
                  </a:cubicBezTo>
                  <a:cubicBezTo>
                    <a:pt x="19180" y="8896"/>
                    <a:pt x="19104" y="9018"/>
                    <a:pt x="19029" y="9245"/>
                  </a:cubicBezTo>
                  <a:cubicBezTo>
                    <a:pt x="18998" y="9397"/>
                    <a:pt x="18968" y="9580"/>
                    <a:pt x="18907" y="9762"/>
                  </a:cubicBezTo>
                  <a:cubicBezTo>
                    <a:pt x="18846" y="9945"/>
                    <a:pt x="18786" y="10127"/>
                    <a:pt x="18725" y="10309"/>
                  </a:cubicBezTo>
                  <a:cubicBezTo>
                    <a:pt x="18360" y="11525"/>
                    <a:pt x="17782" y="12680"/>
                    <a:pt x="17023" y="13714"/>
                  </a:cubicBezTo>
                  <a:cubicBezTo>
                    <a:pt x="16323" y="14595"/>
                    <a:pt x="15442" y="15355"/>
                    <a:pt x="14469" y="15932"/>
                  </a:cubicBezTo>
                  <a:cubicBezTo>
                    <a:pt x="13251" y="16635"/>
                    <a:pt x="11878" y="17000"/>
                    <a:pt x="10494" y="17000"/>
                  </a:cubicBezTo>
                  <a:cubicBezTo>
                    <a:pt x="9841" y="17000"/>
                    <a:pt x="9185" y="16919"/>
                    <a:pt x="8542" y="16753"/>
                  </a:cubicBezTo>
                  <a:cubicBezTo>
                    <a:pt x="1794" y="15112"/>
                    <a:pt x="1" y="6358"/>
                    <a:pt x="5533" y="2194"/>
                  </a:cubicBezTo>
                  <a:cubicBezTo>
                    <a:pt x="6536" y="1403"/>
                    <a:pt x="7691" y="856"/>
                    <a:pt x="8937" y="583"/>
                  </a:cubicBezTo>
                  <a:cubicBezTo>
                    <a:pt x="9468" y="466"/>
                    <a:pt x="10009" y="410"/>
                    <a:pt x="10552" y="410"/>
                  </a:cubicBezTo>
                  <a:cubicBezTo>
                    <a:pt x="11285" y="410"/>
                    <a:pt x="12021" y="512"/>
                    <a:pt x="12737" y="704"/>
                  </a:cubicBezTo>
                  <a:cubicBezTo>
                    <a:pt x="13649" y="947"/>
                    <a:pt x="14530" y="1343"/>
                    <a:pt x="15351" y="1829"/>
                  </a:cubicBezTo>
                  <a:cubicBezTo>
                    <a:pt x="17570" y="3318"/>
                    <a:pt x="18998" y="5720"/>
                    <a:pt x="19241" y="8394"/>
                  </a:cubicBezTo>
                  <a:cubicBezTo>
                    <a:pt x="19272" y="8546"/>
                    <a:pt x="19302" y="8698"/>
                    <a:pt x="19333" y="8820"/>
                  </a:cubicBezTo>
                  <a:cubicBezTo>
                    <a:pt x="19333" y="8850"/>
                    <a:pt x="19363" y="8881"/>
                    <a:pt x="19363" y="8881"/>
                  </a:cubicBezTo>
                  <a:cubicBezTo>
                    <a:pt x="19393" y="8850"/>
                    <a:pt x="19424" y="8820"/>
                    <a:pt x="19454" y="8789"/>
                  </a:cubicBezTo>
                  <a:lnTo>
                    <a:pt x="19454" y="8151"/>
                  </a:lnTo>
                  <a:cubicBezTo>
                    <a:pt x="19424" y="7786"/>
                    <a:pt x="19363" y="7452"/>
                    <a:pt x="19302" y="7118"/>
                  </a:cubicBezTo>
                  <a:cubicBezTo>
                    <a:pt x="19211" y="6783"/>
                    <a:pt x="19120" y="6449"/>
                    <a:pt x="19029" y="6115"/>
                  </a:cubicBezTo>
                  <a:cubicBezTo>
                    <a:pt x="18360" y="4169"/>
                    <a:pt x="17083" y="2498"/>
                    <a:pt x="15351" y="1373"/>
                  </a:cubicBezTo>
                  <a:cubicBezTo>
                    <a:pt x="14409" y="765"/>
                    <a:pt x="13345" y="339"/>
                    <a:pt x="12220" y="127"/>
                  </a:cubicBezTo>
                  <a:cubicBezTo>
                    <a:pt x="11714" y="42"/>
                    <a:pt x="11206" y="1"/>
                    <a:pt x="10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5" name="Google Shape;605;p6"/>
            <p:cNvGrpSpPr/>
            <p:nvPr/>
          </p:nvGrpSpPr>
          <p:grpSpPr>
            <a:xfrm>
              <a:off x="4456070" y="2935098"/>
              <a:ext cx="247269" cy="208377"/>
              <a:chOff x="4436600" y="2915757"/>
              <a:chExt cx="278143" cy="234394"/>
            </a:xfrm>
          </p:grpSpPr>
          <p:sp>
            <p:nvSpPr>
              <p:cNvPr id="606" name="Google Shape;606;p6"/>
              <p:cNvSpPr/>
              <p:nvPr/>
            </p:nvSpPr>
            <p:spPr>
              <a:xfrm>
                <a:off x="4436600" y="2915757"/>
                <a:ext cx="278143" cy="234394"/>
              </a:xfrm>
              <a:custGeom>
                <a:rect b="b" l="l" r="r" t="t"/>
                <a:pathLst>
                  <a:path extrusionOk="0" h="9735" w="11552">
                    <a:moveTo>
                      <a:pt x="366" y="0"/>
                    </a:moveTo>
                    <a:cubicBezTo>
                      <a:pt x="324" y="0"/>
                      <a:pt x="299" y="55"/>
                      <a:pt x="274" y="130"/>
                    </a:cubicBezTo>
                    <a:cubicBezTo>
                      <a:pt x="213" y="282"/>
                      <a:pt x="183" y="404"/>
                      <a:pt x="153" y="556"/>
                    </a:cubicBezTo>
                    <a:cubicBezTo>
                      <a:pt x="92" y="1072"/>
                      <a:pt x="31" y="1589"/>
                      <a:pt x="62" y="2106"/>
                    </a:cubicBezTo>
                    <a:cubicBezTo>
                      <a:pt x="62" y="2531"/>
                      <a:pt x="1" y="3018"/>
                      <a:pt x="31" y="3473"/>
                    </a:cubicBezTo>
                    <a:cubicBezTo>
                      <a:pt x="62" y="4294"/>
                      <a:pt x="62" y="5145"/>
                      <a:pt x="62" y="5966"/>
                    </a:cubicBezTo>
                    <a:lnTo>
                      <a:pt x="62" y="6847"/>
                    </a:lnTo>
                    <a:cubicBezTo>
                      <a:pt x="62" y="7790"/>
                      <a:pt x="92" y="8732"/>
                      <a:pt x="92" y="9705"/>
                    </a:cubicBezTo>
                    <a:lnTo>
                      <a:pt x="92" y="9735"/>
                    </a:lnTo>
                    <a:lnTo>
                      <a:pt x="943" y="9735"/>
                    </a:lnTo>
                    <a:lnTo>
                      <a:pt x="1581" y="9705"/>
                    </a:lnTo>
                    <a:lnTo>
                      <a:pt x="2858" y="9674"/>
                    </a:lnTo>
                    <a:lnTo>
                      <a:pt x="4226" y="9674"/>
                    </a:lnTo>
                    <a:cubicBezTo>
                      <a:pt x="5229" y="9674"/>
                      <a:pt x="6201" y="9613"/>
                      <a:pt x="7204" y="9613"/>
                    </a:cubicBezTo>
                    <a:cubicBezTo>
                      <a:pt x="7600" y="9613"/>
                      <a:pt x="7934" y="9583"/>
                      <a:pt x="8329" y="9583"/>
                    </a:cubicBezTo>
                    <a:lnTo>
                      <a:pt x="10335" y="9553"/>
                    </a:lnTo>
                    <a:cubicBezTo>
                      <a:pt x="10700" y="9522"/>
                      <a:pt x="11034" y="9522"/>
                      <a:pt x="11369" y="9492"/>
                    </a:cubicBezTo>
                    <a:cubicBezTo>
                      <a:pt x="11430" y="9492"/>
                      <a:pt x="11490" y="9461"/>
                      <a:pt x="11521" y="9461"/>
                    </a:cubicBezTo>
                    <a:lnTo>
                      <a:pt x="11551" y="9461"/>
                    </a:lnTo>
                    <a:cubicBezTo>
                      <a:pt x="11551" y="9461"/>
                      <a:pt x="11521" y="9431"/>
                      <a:pt x="11521" y="9431"/>
                    </a:cubicBezTo>
                    <a:lnTo>
                      <a:pt x="6992" y="9431"/>
                    </a:lnTo>
                    <a:cubicBezTo>
                      <a:pt x="6080" y="9461"/>
                      <a:pt x="5229" y="9461"/>
                      <a:pt x="4317" y="9461"/>
                    </a:cubicBezTo>
                    <a:lnTo>
                      <a:pt x="426" y="9461"/>
                    </a:lnTo>
                    <a:lnTo>
                      <a:pt x="426" y="6118"/>
                    </a:lnTo>
                    <a:lnTo>
                      <a:pt x="426" y="4781"/>
                    </a:lnTo>
                    <a:cubicBezTo>
                      <a:pt x="396" y="3990"/>
                      <a:pt x="426" y="3200"/>
                      <a:pt x="457" y="2410"/>
                    </a:cubicBezTo>
                    <a:cubicBezTo>
                      <a:pt x="457" y="2258"/>
                      <a:pt x="487" y="2075"/>
                      <a:pt x="487" y="1923"/>
                    </a:cubicBezTo>
                    <a:cubicBezTo>
                      <a:pt x="609" y="1376"/>
                      <a:pt x="609" y="829"/>
                      <a:pt x="487" y="282"/>
                    </a:cubicBezTo>
                    <a:lnTo>
                      <a:pt x="487" y="252"/>
                    </a:lnTo>
                    <a:cubicBezTo>
                      <a:pt x="487" y="130"/>
                      <a:pt x="457" y="39"/>
                      <a:pt x="396" y="8"/>
                    </a:cubicBezTo>
                    <a:cubicBezTo>
                      <a:pt x="385" y="3"/>
                      <a:pt x="375" y="0"/>
                      <a:pt x="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>
                <a:off x="4635673" y="2933502"/>
                <a:ext cx="78324" cy="142755"/>
              </a:xfrm>
              <a:custGeom>
                <a:rect b="b" l="l" r="r" t="t"/>
                <a:pathLst>
                  <a:path extrusionOk="0" h="5929" w="3253">
                    <a:moveTo>
                      <a:pt x="3222" y="1"/>
                    </a:moveTo>
                    <a:cubicBezTo>
                      <a:pt x="3222" y="31"/>
                      <a:pt x="3192" y="62"/>
                      <a:pt x="3192" y="92"/>
                    </a:cubicBezTo>
                    <a:lnTo>
                      <a:pt x="3070" y="426"/>
                    </a:lnTo>
                    <a:lnTo>
                      <a:pt x="2766" y="1399"/>
                    </a:lnTo>
                    <a:cubicBezTo>
                      <a:pt x="2706" y="1551"/>
                      <a:pt x="2645" y="1733"/>
                      <a:pt x="2584" y="1916"/>
                    </a:cubicBezTo>
                    <a:cubicBezTo>
                      <a:pt x="2462" y="2281"/>
                      <a:pt x="2341" y="2645"/>
                      <a:pt x="2189" y="3040"/>
                    </a:cubicBezTo>
                    <a:lnTo>
                      <a:pt x="2158" y="3192"/>
                    </a:lnTo>
                    <a:lnTo>
                      <a:pt x="1885" y="3952"/>
                    </a:lnTo>
                    <a:lnTo>
                      <a:pt x="1520" y="5107"/>
                    </a:lnTo>
                    <a:lnTo>
                      <a:pt x="1338" y="5624"/>
                    </a:lnTo>
                    <a:cubicBezTo>
                      <a:pt x="1307" y="5700"/>
                      <a:pt x="1239" y="5738"/>
                      <a:pt x="1171" y="5738"/>
                    </a:cubicBezTo>
                    <a:cubicBezTo>
                      <a:pt x="1102" y="5738"/>
                      <a:pt x="1034" y="5700"/>
                      <a:pt x="1003" y="5624"/>
                    </a:cubicBezTo>
                    <a:cubicBezTo>
                      <a:pt x="943" y="5442"/>
                      <a:pt x="882" y="5229"/>
                      <a:pt x="791" y="5047"/>
                    </a:cubicBezTo>
                    <a:cubicBezTo>
                      <a:pt x="669" y="4712"/>
                      <a:pt x="578" y="4378"/>
                      <a:pt x="456" y="4044"/>
                    </a:cubicBezTo>
                    <a:cubicBezTo>
                      <a:pt x="426" y="3983"/>
                      <a:pt x="395" y="3922"/>
                      <a:pt x="395" y="3861"/>
                    </a:cubicBezTo>
                    <a:cubicBezTo>
                      <a:pt x="365" y="3618"/>
                      <a:pt x="274" y="3375"/>
                      <a:pt x="152" y="3162"/>
                    </a:cubicBezTo>
                    <a:cubicBezTo>
                      <a:pt x="122" y="3101"/>
                      <a:pt x="92" y="3071"/>
                      <a:pt x="61" y="3071"/>
                    </a:cubicBezTo>
                    <a:cubicBezTo>
                      <a:pt x="31" y="3071"/>
                      <a:pt x="0" y="3101"/>
                      <a:pt x="0" y="3162"/>
                    </a:cubicBezTo>
                    <a:cubicBezTo>
                      <a:pt x="0" y="3223"/>
                      <a:pt x="31" y="3284"/>
                      <a:pt x="31" y="3344"/>
                    </a:cubicBezTo>
                    <a:cubicBezTo>
                      <a:pt x="61" y="3557"/>
                      <a:pt x="122" y="3800"/>
                      <a:pt x="213" y="4013"/>
                    </a:cubicBezTo>
                    <a:cubicBezTo>
                      <a:pt x="274" y="4195"/>
                      <a:pt x="335" y="4378"/>
                      <a:pt x="456" y="4621"/>
                    </a:cubicBezTo>
                    <a:cubicBezTo>
                      <a:pt x="578" y="4955"/>
                      <a:pt x="730" y="5290"/>
                      <a:pt x="851" y="5654"/>
                    </a:cubicBezTo>
                    <a:cubicBezTo>
                      <a:pt x="882" y="5746"/>
                      <a:pt x="912" y="5806"/>
                      <a:pt x="1003" y="5867"/>
                    </a:cubicBezTo>
                    <a:cubicBezTo>
                      <a:pt x="1064" y="5928"/>
                      <a:pt x="1186" y="5928"/>
                      <a:pt x="1277" y="5928"/>
                    </a:cubicBezTo>
                    <a:cubicBezTo>
                      <a:pt x="1338" y="5898"/>
                      <a:pt x="1429" y="5867"/>
                      <a:pt x="1459" y="5806"/>
                    </a:cubicBezTo>
                    <a:cubicBezTo>
                      <a:pt x="1520" y="5776"/>
                      <a:pt x="1520" y="5715"/>
                      <a:pt x="1551" y="5654"/>
                    </a:cubicBezTo>
                    <a:lnTo>
                      <a:pt x="1642" y="5351"/>
                    </a:lnTo>
                    <a:lnTo>
                      <a:pt x="1824" y="4803"/>
                    </a:lnTo>
                    <a:cubicBezTo>
                      <a:pt x="1946" y="4439"/>
                      <a:pt x="2037" y="4074"/>
                      <a:pt x="2158" y="3679"/>
                    </a:cubicBezTo>
                    <a:lnTo>
                      <a:pt x="2341" y="3132"/>
                    </a:lnTo>
                    <a:cubicBezTo>
                      <a:pt x="2462" y="2706"/>
                      <a:pt x="2584" y="2281"/>
                      <a:pt x="2736" y="1855"/>
                    </a:cubicBezTo>
                    <a:cubicBezTo>
                      <a:pt x="2766" y="1703"/>
                      <a:pt x="2827" y="1551"/>
                      <a:pt x="2858" y="1369"/>
                    </a:cubicBezTo>
                    <a:cubicBezTo>
                      <a:pt x="2949" y="1095"/>
                      <a:pt x="3040" y="822"/>
                      <a:pt x="3131" y="518"/>
                    </a:cubicBezTo>
                    <a:cubicBezTo>
                      <a:pt x="3162" y="396"/>
                      <a:pt x="3222" y="244"/>
                      <a:pt x="3253" y="92"/>
                    </a:cubicBezTo>
                    <a:cubicBezTo>
                      <a:pt x="3253" y="62"/>
                      <a:pt x="3253" y="31"/>
                      <a:pt x="32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4562477" y="3005975"/>
                <a:ext cx="53452" cy="79721"/>
              </a:xfrm>
              <a:custGeom>
                <a:rect b="b" l="l" r="r" t="t"/>
                <a:pathLst>
                  <a:path extrusionOk="0" h="3311" w="2220">
                    <a:moveTo>
                      <a:pt x="2189" y="0"/>
                    </a:moveTo>
                    <a:cubicBezTo>
                      <a:pt x="2189" y="0"/>
                      <a:pt x="2189" y="30"/>
                      <a:pt x="2159" y="30"/>
                    </a:cubicBezTo>
                    <a:lnTo>
                      <a:pt x="2098" y="213"/>
                    </a:lnTo>
                    <a:lnTo>
                      <a:pt x="1916" y="699"/>
                    </a:lnTo>
                    <a:cubicBezTo>
                      <a:pt x="1885" y="790"/>
                      <a:pt x="1855" y="882"/>
                      <a:pt x="1825" y="973"/>
                    </a:cubicBezTo>
                    <a:cubicBezTo>
                      <a:pt x="1764" y="1155"/>
                      <a:pt x="1673" y="1368"/>
                      <a:pt x="1612" y="1550"/>
                    </a:cubicBezTo>
                    <a:lnTo>
                      <a:pt x="1581" y="1641"/>
                    </a:lnTo>
                    <a:lnTo>
                      <a:pt x="1429" y="2006"/>
                    </a:lnTo>
                    <a:lnTo>
                      <a:pt x="1186" y="2614"/>
                    </a:lnTo>
                    <a:lnTo>
                      <a:pt x="1095" y="2888"/>
                    </a:lnTo>
                    <a:lnTo>
                      <a:pt x="1034" y="3009"/>
                    </a:lnTo>
                    <a:cubicBezTo>
                      <a:pt x="999" y="3080"/>
                      <a:pt x="942" y="3110"/>
                      <a:pt x="883" y="3110"/>
                    </a:cubicBezTo>
                    <a:cubicBezTo>
                      <a:pt x="841" y="3110"/>
                      <a:pt x="798" y="3095"/>
                      <a:pt x="761" y="3070"/>
                    </a:cubicBezTo>
                    <a:cubicBezTo>
                      <a:pt x="639" y="2918"/>
                      <a:pt x="518" y="2766"/>
                      <a:pt x="426" y="2614"/>
                    </a:cubicBezTo>
                    <a:cubicBezTo>
                      <a:pt x="396" y="2584"/>
                      <a:pt x="366" y="2553"/>
                      <a:pt x="366" y="2523"/>
                    </a:cubicBezTo>
                    <a:cubicBezTo>
                      <a:pt x="305" y="2401"/>
                      <a:pt x="244" y="2310"/>
                      <a:pt x="122" y="2249"/>
                    </a:cubicBezTo>
                    <a:lnTo>
                      <a:pt x="31" y="2249"/>
                    </a:lnTo>
                    <a:cubicBezTo>
                      <a:pt x="1" y="2249"/>
                      <a:pt x="1" y="2280"/>
                      <a:pt x="1" y="2310"/>
                    </a:cubicBezTo>
                    <a:cubicBezTo>
                      <a:pt x="1" y="2341"/>
                      <a:pt x="31" y="2371"/>
                      <a:pt x="31" y="2432"/>
                    </a:cubicBezTo>
                    <a:cubicBezTo>
                      <a:pt x="62" y="2523"/>
                      <a:pt x="153" y="2644"/>
                      <a:pt x="214" y="2736"/>
                    </a:cubicBezTo>
                    <a:cubicBezTo>
                      <a:pt x="305" y="2796"/>
                      <a:pt x="335" y="2918"/>
                      <a:pt x="396" y="2979"/>
                    </a:cubicBezTo>
                    <a:cubicBezTo>
                      <a:pt x="487" y="3040"/>
                      <a:pt x="548" y="3131"/>
                      <a:pt x="609" y="3192"/>
                    </a:cubicBezTo>
                    <a:cubicBezTo>
                      <a:pt x="679" y="3274"/>
                      <a:pt x="773" y="3311"/>
                      <a:pt x="866" y="3311"/>
                    </a:cubicBezTo>
                    <a:cubicBezTo>
                      <a:pt x="1014" y="3311"/>
                      <a:pt x="1161" y="3219"/>
                      <a:pt x="1217" y="3070"/>
                    </a:cubicBezTo>
                    <a:lnTo>
                      <a:pt x="1429" y="2493"/>
                    </a:lnTo>
                    <a:lnTo>
                      <a:pt x="1612" y="1915"/>
                    </a:lnTo>
                    <a:lnTo>
                      <a:pt x="1703" y="1611"/>
                    </a:lnTo>
                    <a:cubicBezTo>
                      <a:pt x="1794" y="1398"/>
                      <a:pt x="1825" y="1155"/>
                      <a:pt x="1916" y="942"/>
                    </a:cubicBezTo>
                    <a:cubicBezTo>
                      <a:pt x="1946" y="882"/>
                      <a:pt x="1976" y="790"/>
                      <a:pt x="2007" y="699"/>
                    </a:cubicBezTo>
                    <a:lnTo>
                      <a:pt x="2159" y="243"/>
                    </a:lnTo>
                    <a:cubicBezTo>
                      <a:pt x="2189" y="182"/>
                      <a:pt x="2189" y="91"/>
                      <a:pt x="2220" y="30"/>
                    </a:cubicBezTo>
                    <a:lnTo>
                      <a:pt x="22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4442451" y="3060848"/>
                <a:ext cx="92987" cy="84921"/>
              </a:xfrm>
              <a:custGeom>
                <a:rect b="b" l="l" r="r" t="t"/>
                <a:pathLst>
                  <a:path extrusionOk="0" h="3527" w="3862">
                    <a:moveTo>
                      <a:pt x="3861" y="1"/>
                    </a:moveTo>
                    <a:cubicBezTo>
                      <a:pt x="3831" y="1"/>
                      <a:pt x="3831" y="31"/>
                      <a:pt x="3800" y="62"/>
                    </a:cubicBezTo>
                    <a:lnTo>
                      <a:pt x="3679" y="274"/>
                    </a:lnTo>
                    <a:lnTo>
                      <a:pt x="3314" y="913"/>
                    </a:lnTo>
                    <a:cubicBezTo>
                      <a:pt x="3223" y="1034"/>
                      <a:pt x="3162" y="1156"/>
                      <a:pt x="3101" y="1277"/>
                    </a:cubicBezTo>
                    <a:cubicBezTo>
                      <a:pt x="2980" y="1551"/>
                      <a:pt x="2828" y="1794"/>
                      <a:pt x="2676" y="2037"/>
                    </a:cubicBezTo>
                    <a:cubicBezTo>
                      <a:pt x="2676" y="2068"/>
                      <a:pt x="2645" y="2098"/>
                      <a:pt x="2615" y="2098"/>
                    </a:cubicBezTo>
                    <a:cubicBezTo>
                      <a:pt x="2597" y="2107"/>
                      <a:pt x="2577" y="2111"/>
                      <a:pt x="2556" y="2111"/>
                    </a:cubicBezTo>
                    <a:cubicBezTo>
                      <a:pt x="2506" y="2111"/>
                      <a:pt x="2454" y="2089"/>
                      <a:pt x="2433" y="2068"/>
                    </a:cubicBezTo>
                    <a:lnTo>
                      <a:pt x="2220" y="1855"/>
                    </a:lnTo>
                    <a:lnTo>
                      <a:pt x="1885" y="1521"/>
                    </a:lnTo>
                    <a:lnTo>
                      <a:pt x="1733" y="1369"/>
                    </a:lnTo>
                    <a:cubicBezTo>
                      <a:pt x="1673" y="1308"/>
                      <a:pt x="1612" y="1247"/>
                      <a:pt x="1551" y="1217"/>
                    </a:cubicBezTo>
                    <a:cubicBezTo>
                      <a:pt x="1505" y="1186"/>
                      <a:pt x="1460" y="1171"/>
                      <a:pt x="1414" y="1171"/>
                    </a:cubicBezTo>
                    <a:cubicBezTo>
                      <a:pt x="1369" y="1171"/>
                      <a:pt x="1323" y="1186"/>
                      <a:pt x="1278" y="1217"/>
                    </a:cubicBezTo>
                    <a:cubicBezTo>
                      <a:pt x="1217" y="1247"/>
                      <a:pt x="1156" y="1308"/>
                      <a:pt x="1126" y="1399"/>
                    </a:cubicBezTo>
                    <a:lnTo>
                      <a:pt x="943" y="1764"/>
                    </a:lnTo>
                    <a:cubicBezTo>
                      <a:pt x="882" y="1885"/>
                      <a:pt x="791" y="2007"/>
                      <a:pt x="730" y="2159"/>
                    </a:cubicBezTo>
                    <a:cubicBezTo>
                      <a:pt x="609" y="2372"/>
                      <a:pt x="487" y="2615"/>
                      <a:pt x="366" y="2828"/>
                    </a:cubicBezTo>
                    <a:cubicBezTo>
                      <a:pt x="335" y="2858"/>
                      <a:pt x="305" y="2919"/>
                      <a:pt x="274" y="2949"/>
                    </a:cubicBezTo>
                    <a:cubicBezTo>
                      <a:pt x="153" y="3071"/>
                      <a:pt x="62" y="3253"/>
                      <a:pt x="1" y="3435"/>
                    </a:cubicBezTo>
                    <a:cubicBezTo>
                      <a:pt x="1" y="3466"/>
                      <a:pt x="1" y="3527"/>
                      <a:pt x="1" y="3527"/>
                    </a:cubicBezTo>
                    <a:lnTo>
                      <a:pt x="92" y="3527"/>
                    </a:lnTo>
                    <a:cubicBezTo>
                      <a:pt x="153" y="3496"/>
                      <a:pt x="183" y="3466"/>
                      <a:pt x="214" y="3435"/>
                    </a:cubicBezTo>
                    <a:cubicBezTo>
                      <a:pt x="335" y="3283"/>
                      <a:pt x="426" y="3162"/>
                      <a:pt x="487" y="3010"/>
                    </a:cubicBezTo>
                    <a:cubicBezTo>
                      <a:pt x="548" y="2888"/>
                      <a:pt x="639" y="2736"/>
                      <a:pt x="700" y="2615"/>
                    </a:cubicBezTo>
                    <a:cubicBezTo>
                      <a:pt x="822" y="2372"/>
                      <a:pt x="943" y="2128"/>
                      <a:pt x="1065" y="1885"/>
                    </a:cubicBezTo>
                    <a:lnTo>
                      <a:pt x="1217" y="1612"/>
                    </a:lnTo>
                    <a:lnTo>
                      <a:pt x="1308" y="1429"/>
                    </a:lnTo>
                    <a:cubicBezTo>
                      <a:pt x="1327" y="1372"/>
                      <a:pt x="1371" y="1350"/>
                      <a:pt x="1416" y="1350"/>
                    </a:cubicBezTo>
                    <a:cubicBezTo>
                      <a:pt x="1442" y="1350"/>
                      <a:pt x="1468" y="1357"/>
                      <a:pt x="1490" y="1369"/>
                    </a:cubicBezTo>
                    <a:lnTo>
                      <a:pt x="1642" y="1521"/>
                    </a:lnTo>
                    <a:lnTo>
                      <a:pt x="2281" y="2098"/>
                    </a:lnTo>
                    <a:cubicBezTo>
                      <a:pt x="2341" y="2189"/>
                      <a:pt x="2402" y="2220"/>
                      <a:pt x="2493" y="2250"/>
                    </a:cubicBezTo>
                    <a:cubicBezTo>
                      <a:pt x="2585" y="2250"/>
                      <a:pt x="2676" y="2220"/>
                      <a:pt x="2767" y="2159"/>
                    </a:cubicBezTo>
                    <a:cubicBezTo>
                      <a:pt x="2919" y="1855"/>
                      <a:pt x="3040" y="1551"/>
                      <a:pt x="3223" y="1277"/>
                    </a:cubicBezTo>
                    <a:cubicBezTo>
                      <a:pt x="3284" y="1156"/>
                      <a:pt x="3344" y="1065"/>
                      <a:pt x="3405" y="943"/>
                    </a:cubicBezTo>
                    <a:lnTo>
                      <a:pt x="3740" y="365"/>
                    </a:lnTo>
                    <a:lnTo>
                      <a:pt x="3861" y="62"/>
                    </a:lnTo>
                    <a:cubicBezTo>
                      <a:pt x="3861" y="31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4529539" y="3032773"/>
                <a:ext cx="39559" cy="35731"/>
              </a:xfrm>
              <a:custGeom>
                <a:rect b="b" l="l" r="r" t="t"/>
                <a:pathLst>
                  <a:path extrusionOk="0" h="1484" w="1643">
                    <a:moveTo>
                      <a:pt x="828" y="1"/>
                    </a:moveTo>
                    <a:cubicBezTo>
                      <a:pt x="675" y="1"/>
                      <a:pt x="535" y="40"/>
                      <a:pt x="396" y="133"/>
                    </a:cubicBezTo>
                    <a:cubicBezTo>
                      <a:pt x="366" y="164"/>
                      <a:pt x="366" y="164"/>
                      <a:pt x="335" y="194"/>
                    </a:cubicBezTo>
                    <a:cubicBezTo>
                      <a:pt x="244" y="285"/>
                      <a:pt x="153" y="407"/>
                      <a:pt x="123" y="528"/>
                    </a:cubicBezTo>
                    <a:cubicBezTo>
                      <a:pt x="1" y="924"/>
                      <a:pt x="244" y="1349"/>
                      <a:pt x="639" y="1440"/>
                    </a:cubicBezTo>
                    <a:cubicBezTo>
                      <a:pt x="704" y="1462"/>
                      <a:pt x="768" y="1483"/>
                      <a:pt x="833" y="1483"/>
                    </a:cubicBezTo>
                    <a:cubicBezTo>
                      <a:pt x="859" y="1483"/>
                      <a:pt x="886" y="1480"/>
                      <a:pt x="913" y="1471"/>
                    </a:cubicBezTo>
                    <a:cubicBezTo>
                      <a:pt x="1095" y="1440"/>
                      <a:pt x="1247" y="1349"/>
                      <a:pt x="1399" y="1258"/>
                    </a:cubicBezTo>
                    <a:cubicBezTo>
                      <a:pt x="1430" y="1228"/>
                      <a:pt x="1430" y="1197"/>
                      <a:pt x="1460" y="1167"/>
                    </a:cubicBezTo>
                    <a:cubicBezTo>
                      <a:pt x="1582" y="1076"/>
                      <a:pt x="1642" y="954"/>
                      <a:pt x="1612" y="802"/>
                    </a:cubicBezTo>
                    <a:cubicBezTo>
                      <a:pt x="1582" y="772"/>
                      <a:pt x="1582" y="772"/>
                      <a:pt x="1551" y="772"/>
                    </a:cubicBezTo>
                    <a:cubicBezTo>
                      <a:pt x="1541" y="761"/>
                      <a:pt x="1531" y="758"/>
                      <a:pt x="1522" y="758"/>
                    </a:cubicBezTo>
                    <a:cubicBezTo>
                      <a:pt x="1504" y="758"/>
                      <a:pt x="1490" y="772"/>
                      <a:pt x="1490" y="772"/>
                    </a:cubicBezTo>
                    <a:lnTo>
                      <a:pt x="1430" y="863"/>
                    </a:lnTo>
                    <a:cubicBezTo>
                      <a:pt x="1369" y="924"/>
                      <a:pt x="1338" y="1015"/>
                      <a:pt x="1278" y="1076"/>
                    </a:cubicBezTo>
                    <a:cubicBezTo>
                      <a:pt x="1217" y="1136"/>
                      <a:pt x="1186" y="1167"/>
                      <a:pt x="1126" y="1197"/>
                    </a:cubicBezTo>
                    <a:cubicBezTo>
                      <a:pt x="1047" y="1256"/>
                      <a:pt x="956" y="1290"/>
                      <a:pt x="868" y="1290"/>
                    </a:cubicBezTo>
                    <a:cubicBezTo>
                      <a:pt x="820" y="1290"/>
                      <a:pt x="774" y="1279"/>
                      <a:pt x="730" y="1258"/>
                    </a:cubicBezTo>
                    <a:cubicBezTo>
                      <a:pt x="670" y="1258"/>
                      <a:pt x="639" y="1258"/>
                      <a:pt x="578" y="1228"/>
                    </a:cubicBezTo>
                    <a:cubicBezTo>
                      <a:pt x="457" y="1167"/>
                      <a:pt x="366" y="1045"/>
                      <a:pt x="305" y="893"/>
                    </a:cubicBezTo>
                    <a:cubicBezTo>
                      <a:pt x="244" y="741"/>
                      <a:pt x="275" y="589"/>
                      <a:pt x="335" y="437"/>
                    </a:cubicBezTo>
                    <a:cubicBezTo>
                      <a:pt x="366" y="376"/>
                      <a:pt x="427" y="285"/>
                      <a:pt x="487" y="255"/>
                    </a:cubicBezTo>
                    <a:cubicBezTo>
                      <a:pt x="605" y="137"/>
                      <a:pt x="759" y="92"/>
                      <a:pt x="908" y="92"/>
                    </a:cubicBezTo>
                    <a:cubicBezTo>
                      <a:pt x="951" y="92"/>
                      <a:pt x="993" y="96"/>
                      <a:pt x="1034" y="103"/>
                    </a:cubicBezTo>
                    <a:cubicBezTo>
                      <a:pt x="1095" y="133"/>
                      <a:pt x="1156" y="164"/>
                      <a:pt x="1217" y="194"/>
                    </a:cubicBezTo>
                    <a:cubicBezTo>
                      <a:pt x="1399" y="316"/>
                      <a:pt x="1521" y="498"/>
                      <a:pt x="1551" y="711"/>
                    </a:cubicBezTo>
                    <a:cubicBezTo>
                      <a:pt x="1582" y="711"/>
                      <a:pt x="1582" y="711"/>
                      <a:pt x="1582" y="741"/>
                    </a:cubicBezTo>
                    <a:cubicBezTo>
                      <a:pt x="1582" y="711"/>
                      <a:pt x="1582" y="711"/>
                      <a:pt x="1582" y="680"/>
                    </a:cubicBezTo>
                    <a:cubicBezTo>
                      <a:pt x="1582" y="620"/>
                      <a:pt x="1551" y="559"/>
                      <a:pt x="1551" y="498"/>
                    </a:cubicBezTo>
                    <a:cubicBezTo>
                      <a:pt x="1490" y="346"/>
                      <a:pt x="1369" y="194"/>
                      <a:pt x="1247" y="103"/>
                    </a:cubicBezTo>
                    <a:cubicBezTo>
                      <a:pt x="1156" y="42"/>
                      <a:pt x="1065" y="12"/>
                      <a:pt x="974" y="12"/>
                    </a:cubicBezTo>
                    <a:cubicBezTo>
                      <a:pt x="923" y="5"/>
                      <a:pt x="875" y="1"/>
                      <a:pt x="8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4532477" y="3035229"/>
                <a:ext cx="24174" cy="16854"/>
              </a:xfrm>
              <a:custGeom>
                <a:rect b="b" l="l" r="r" t="t"/>
                <a:pathLst>
                  <a:path extrusionOk="0" h="700" w="1004">
                    <a:moveTo>
                      <a:pt x="973" y="1"/>
                    </a:moveTo>
                    <a:lnTo>
                      <a:pt x="852" y="62"/>
                    </a:lnTo>
                    <a:cubicBezTo>
                      <a:pt x="821" y="92"/>
                      <a:pt x="821" y="92"/>
                      <a:pt x="791" y="122"/>
                    </a:cubicBezTo>
                    <a:cubicBezTo>
                      <a:pt x="760" y="153"/>
                      <a:pt x="730" y="183"/>
                      <a:pt x="669" y="214"/>
                    </a:cubicBezTo>
                    <a:lnTo>
                      <a:pt x="639" y="214"/>
                    </a:lnTo>
                    <a:lnTo>
                      <a:pt x="548" y="274"/>
                    </a:lnTo>
                    <a:lnTo>
                      <a:pt x="426" y="366"/>
                    </a:lnTo>
                    <a:lnTo>
                      <a:pt x="305" y="426"/>
                    </a:lnTo>
                    <a:cubicBezTo>
                      <a:pt x="274" y="426"/>
                      <a:pt x="274" y="426"/>
                      <a:pt x="244" y="457"/>
                    </a:cubicBezTo>
                    <a:cubicBezTo>
                      <a:pt x="213" y="487"/>
                      <a:pt x="153" y="487"/>
                      <a:pt x="122" y="518"/>
                    </a:cubicBezTo>
                    <a:lnTo>
                      <a:pt x="92" y="518"/>
                    </a:lnTo>
                    <a:cubicBezTo>
                      <a:pt x="67" y="505"/>
                      <a:pt x="47" y="498"/>
                      <a:pt x="32" y="498"/>
                    </a:cubicBezTo>
                    <a:cubicBezTo>
                      <a:pt x="11" y="498"/>
                      <a:pt x="1" y="512"/>
                      <a:pt x="1" y="548"/>
                    </a:cubicBezTo>
                    <a:cubicBezTo>
                      <a:pt x="1" y="548"/>
                      <a:pt x="1" y="578"/>
                      <a:pt x="1" y="609"/>
                    </a:cubicBezTo>
                    <a:cubicBezTo>
                      <a:pt x="31" y="609"/>
                      <a:pt x="31" y="639"/>
                      <a:pt x="61" y="670"/>
                    </a:cubicBezTo>
                    <a:lnTo>
                      <a:pt x="92" y="700"/>
                    </a:lnTo>
                    <a:lnTo>
                      <a:pt x="213" y="700"/>
                    </a:lnTo>
                    <a:cubicBezTo>
                      <a:pt x="213" y="670"/>
                      <a:pt x="244" y="670"/>
                      <a:pt x="274" y="609"/>
                    </a:cubicBezTo>
                    <a:cubicBezTo>
                      <a:pt x="305" y="578"/>
                      <a:pt x="335" y="548"/>
                      <a:pt x="365" y="518"/>
                    </a:cubicBezTo>
                    <a:lnTo>
                      <a:pt x="426" y="487"/>
                    </a:lnTo>
                    <a:cubicBezTo>
                      <a:pt x="456" y="457"/>
                      <a:pt x="487" y="426"/>
                      <a:pt x="517" y="396"/>
                    </a:cubicBezTo>
                    <a:cubicBezTo>
                      <a:pt x="578" y="366"/>
                      <a:pt x="608" y="335"/>
                      <a:pt x="639" y="305"/>
                    </a:cubicBezTo>
                    <a:lnTo>
                      <a:pt x="700" y="274"/>
                    </a:lnTo>
                    <a:cubicBezTo>
                      <a:pt x="730" y="244"/>
                      <a:pt x="791" y="183"/>
                      <a:pt x="821" y="153"/>
                    </a:cubicBezTo>
                    <a:cubicBezTo>
                      <a:pt x="852" y="153"/>
                      <a:pt x="852" y="122"/>
                      <a:pt x="882" y="122"/>
                    </a:cubicBezTo>
                    <a:lnTo>
                      <a:pt x="973" y="31"/>
                    </a:lnTo>
                    <a:cubicBezTo>
                      <a:pt x="973" y="31"/>
                      <a:pt x="1004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>
                <a:off x="4534668" y="3041826"/>
                <a:ext cx="27834" cy="18323"/>
              </a:xfrm>
              <a:custGeom>
                <a:rect b="b" l="l" r="r" t="t"/>
                <a:pathLst>
                  <a:path extrusionOk="0" h="761" w="1156">
                    <a:moveTo>
                      <a:pt x="1156" y="0"/>
                    </a:moveTo>
                    <a:lnTo>
                      <a:pt x="1125" y="31"/>
                    </a:lnTo>
                    <a:lnTo>
                      <a:pt x="973" y="92"/>
                    </a:lnTo>
                    <a:cubicBezTo>
                      <a:pt x="973" y="92"/>
                      <a:pt x="943" y="122"/>
                      <a:pt x="913" y="152"/>
                    </a:cubicBezTo>
                    <a:cubicBezTo>
                      <a:pt x="882" y="183"/>
                      <a:pt x="821" y="213"/>
                      <a:pt x="761" y="244"/>
                    </a:cubicBezTo>
                    <a:lnTo>
                      <a:pt x="639" y="304"/>
                    </a:lnTo>
                    <a:lnTo>
                      <a:pt x="487" y="396"/>
                    </a:lnTo>
                    <a:lnTo>
                      <a:pt x="335" y="456"/>
                    </a:lnTo>
                    <a:cubicBezTo>
                      <a:pt x="335" y="456"/>
                      <a:pt x="305" y="487"/>
                      <a:pt x="274" y="487"/>
                    </a:cubicBezTo>
                    <a:cubicBezTo>
                      <a:pt x="214" y="517"/>
                      <a:pt x="183" y="548"/>
                      <a:pt x="122" y="548"/>
                    </a:cubicBezTo>
                    <a:lnTo>
                      <a:pt x="92" y="548"/>
                    </a:lnTo>
                    <a:cubicBezTo>
                      <a:pt x="76" y="539"/>
                      <a:pt x="62" y="536"/>
                      <a:pt x="50" y="536"/>
                    </a:cubicBezTo>
                    <a:cubicBezTo>
                      <a:pt x="17" y="536"/>
                      <a:pt x="1" y="564"/>
                      <a:pt x="1" y="608"/>
                    </a:cubicBezTo>
                    <a:lnTo>
                      <a:pt x="1" y="669"/>
                    </a:lnTo>
                    <a:cubicBezTo>
                      <a:pt x="1" y="669"/>
                      <a:pt x="31" y="700"/>
                      <a:pt x="31" y="730"/>
                    </a:cubicBezTo>
                    <a:lnTo>
                      <a:pt x="92" y="760"/>
                    </a:lnTo>
                    <a:lnTo>
                      <a:pt x="214" y="760"/>
                    </a:lnTo>
                    <a:cubicBezTo>
                      <a:pt x="244" y="730"/>
                      <a:pt x="274" y="730"/>
                      <a:pt x="274" y="700"/>
                    </a:cubicBezTo>
                    <a:cubicBezTo>
                      <a:pt x="305" y="669"/>
                      <a:pt x="365" y="639"/>
                      <a:pt x="396" y="608"/>
                    </a:cubicBezTo>
                    <a:lnTo>
                      <a:pt x="457" y="578"/>
                    </a:lnTo>
                    <a:cubicBezTo>
                      <a:pt x="487" y="548"/>
                      <a:pt x="548" y="517"/>
                      <a:pt x="609" y="487"/>
                    </a:cubicBezTo>
                    <a:cubicBezTo>
                      <a:pt x="639" y="456"/>
                      <a:pt x="669" y="426"/>
                      <a:pt x="730" y="396"/>
                    </a:cubicBezTo>
                    <a:lnTo>
                      <a:pt x="791" y="335"/>
                    </a:lnTo>
                    <a:cubicBezTo>
                      <a:pt x="852" y="304"/>
                      <a:pt x="943" y="213"/>
                      <a:pt x="943" y="213"/>
                    </a:cubicBezTo>
                    <a:cubicBezTo>
                      <a:pt x="973" y="213"/>
                      <a:pt x="1004" y="183"/>
                      <a:pt x="1004" y="183"/>
                    </a:cubicBezTo>
                    <a:lnTo>
                      <a:pt x="1125" y="92"/>
                    </a:lnTo>
                    <a:cubicBezTo>
                      <a:pt x="1125" y="61"/>
                      <a:pt x="1156" y="61"/>
                      <a:pt x="1156" y="31"/>
                    </a:cubicBezTo>
                    <a:lnTo>
                      <a:pt x="1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4541265" y="3051337"/>
                <a:ext cx="23427" cy="15386"/>
              </a:xfrm>
              <a:custGeom>
                <a:rect b="b" l="l" r="r" t="t"/>
                <a:pathLst>
                  <a:path extrusionOk="0" h="639" w="973">
                    <a:moveTo>
                      <a:pt x="973" y="1"/>
                    </a:moveTo>
                    <a:cubicBezTo>
                      <a:pt x="943" y="31"/>
                      <a:pt x="943" y="31"/>
                      <a:pt x="943" y="31"/>
                    </a:cubicBezTo>
                    <a:lnTo>
                      <a:pt x="821" y="61"/>
                    </a:lnTo>
                    <a:cubicBezTo>
                      <a:pt x="791" y="92"/>
                      <a:pt x="791" y="92"/>
                      <a:pt x="760" y="122"/>
                    </a:cubicBezTo>
                    <a:cubicBezTo>
                      <a:pt x="730" y="153"/>
                      <a:pt x="669" y="183"/>
                      <a:pt x="639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96"/>
                      <a:pt x="243" y="396"/>
                      <a:pt x="243" y="426"/>
                    </a:cubicBezTo>
                    <a:cubicBezTo>
                      <a:pt x="213" y="426"/>
                      <a:pt x="152" y="457"/>
                      <a:pt x="122" y="457"/>
                    </a:cubicBezTo>
                    <a:lnTo>
                      <a:pt x="91" y="457"/>
                    </a:lnTo>
                    <a:cubicBezTo>
                      <a:pt x="74" y="448"/>
                      <a:pt x="58" y="444"/>
                      <a:pt x="46" y="444"/>
                    </a:cubicBezTo>
                    <a:cubicBezTo>
                      <a:pt x="16" y="444"/>
                      <a:pt x="0" y="465"/>
                      <a:pt x="0" y="487"/>
                    </a:cubicBezTo>
                    <a:cubicBezTo>
                      <a:pt x="0" y="517"/>
                      <a:pt x="0" y="517"/>
                      <a:pt x="0" y="548"/>
                    </a:cubicBezTo>
                    <a:cubicBezTo>
                      <a:pt x="0" y="578"/>
                      <a:pt x="31" y="578"/>
                      <a:pt x="31" y="609"/>
                    </a:cubicBezTo>
                    <a:lnTo>
                      <a:pt x="91" y="639"/>
                    </a:lnTo>
                    <a:lnTo>
                      <a:pt x="183" y="639"/>
                    </a:lnTo>
                    <a:cubicBezTo>
                      <a:pt x="213" y="639"/>
                      <a:pt x="243" y="639"/>
                      <a:pt x="243" y="609"/>
                    </a:cubicBezTo>
                    <a:cubicBezTo>
                      <a:pt x="274" y="578"/>
                      <a:pt x="304" y="548"/>
                      <a:pt x="335" y="548"/>
                    </a:cubicBezTo>
                    <a:lnTo>
                      <a:pt x="395" y="517"/>
                    </a:lnTo>
                    <a:lnTo>
                      <a:pt x="487" y="426"/>
                    </a:lnTo>
                    <a:cubicBezTo>
                      <a:pt x="547" y="396"/>
                      <a:pt x="578" y="365"/>
                      <a:pt x="608" y="335"/>
                    </a:cubicBezTo>
                    <a:cubicBezTo>
                      <a:pt x="639" y="305"/>
                      <a:pt x="639" y="305"/>
                      <a:pt x="669" y="305"/>
                    </a:cubicBezTo>
                    <a:cubicBezTo>
                      <a:pt x="699" y="274"/>
                      <a:pt x="760" y="183"/>
                      <a:pt x="791" y="183"/>
                    </a:cubicBezTo>
                    <a:cubicBezTo>
                      <a:pt x="821" y="183"/>
                      <a:pt x="851" y="153"/>
                      <a:pt x="851" y="153"/>
                    </a:cubicBezTo>
                    <a:lnTo>
                      <a:pt x="912" y="61"/>
                    </a:lnTo>
                    <a:lnTo>
                      <a:pt x="973" y="31"/>
                    </a:lnTo>
                    <a:lnTo>
                      <a:pt x="97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6"/>
              <p:cNvSpPr/>
              <p:nvPr/>
            </p:nvSpPr>
            <p:spPr>
              <a:xfrm>
                <a:off x="4609332" y="2975035"/>
                <a:ext cx="38067" cy="35900"/>
              </a:xfrm>
              <a:custGeom>
                <a:rect b="b" l="l" r="r" t="t"/>
                <a:pathLst>
                  <a:path extrusionOk="0" h="1491" w="1581">
                    <a:moveTo>
                      <a:pt x="813" y="1"/>
                    </a:moveTo>
                    <a:cubicBezTo>
                      <a:pt x="656" y="1"/>
                      <a:pt x="490" y="55"/>
                      <a:pt x="365" y="130"/>
                    </a:cubicBezTo>
                    <a:cubicBezTo>
                      <a:pt x="334" y="160"/>
                      <a:pt x="304" y="160"/>
                      <a:pt x="274" y="191"/>
                    </a:cubicBezTo>
                    <a:cubicBezTo>
                      <a:pt x="182" y="282"/>
                      <a:pt x="91" y="404"/>
                      <a:pt x="61" y="525"/>
                    </a:cubicBezTo>
                    <a:cubicBezTo>
                      <a:pt x="0" y="738"/>
                      <a:pt x="30" y="951"/>
                      <a:pt x="152" y="1133"/>
                    </a:cubicBezTo>
                    <a:cubicBezTo>
                      <a:pt x="243" y="1285"/>
                      <a:pt x="395" y="1407"/>
                      <a:pt x="578" y="1467"/>
                    </a:cubicBezTo>
                    <a:cubicBezTo>
                      <a:pt x="623" y="1483"/>
                      <a:pt x="669" y="1490"/>
                      <a:pt x="718" y="1490"/>
                    </a:cubicBezTo>
                    <a:cubicBezTo>
                      <a:pt x="768" y="1490"/>
                      <a:pt x="821" y="1483"/>
                      <a:pt x="882" y="1467"/>
                    </a:cubicBezTo>
                    <a:cubicBezTo>
                      <a:pt x="1034" y="1437"/>
                      <a:pt x="1216" y="1376"/>
                      <a:pt x="1338" y="1255"/>
                    </a:cubicBezTo>
                    <a:cubicBezTo>
                      <a:pt x="1368" y="1224"/>
                      <a:pt x="1398" y="1194"/>
                      <a:pt x="1429" y="1163"/>
                    </a:cubicBezTo>
                    <a:cubicBezTo>
                      <a:pt x="1550" y="1103"/>
                      <a:pt x="1581" y="951"/>
                      <a:pt x="1550" y="829"/>
                    </a:cubicBezTo>
                    <a:cubicBezTo>
                      <a:pt x="1550" y="799"/>
                      <a:pt x="1520" y="768"/>
                      <a:pt x="1489" y="768"/>
                    </a:cubicBezTo>
                    <a:cubicBezTo>
                      <a:pt x="1459" y="768"/>
                      <a:pt x="1429" y="768"/>
                      <a:pt x="1429" y="799"/>
                    </a:cubicBezTo>
                    <a:lnTo>
                      <a:pt x="1368" y="860"/>
                    </a:lnTo>
                    <a:cubicBezTo>
                      <a:pt x="1307" y="951"/>
                      <a:pt x="1277" y="1011"/>
                      <a:pt x="1216" y="1103"/>
                    </a:cubicBezTo>
                    <a:cubicBezTo>
                      <a:pt x="1155" y="1133"/>
                      <a:pt x="1094" y="1194"/>
                      <a:pt x="1064" y="1224"/>
                    </a:cubicBezTo>
                    <a:cubicBezTo>
                      <a:pt x="975" y="1269"/>
                      <a:pt x="870" y="1297"/>
                      <a:pt x="760" y="1297"/>
                    </a:cubicBezTo>
                    <a:cubicBezTo>
                      <a:pt x="720" y="1297"/>
                      <a:pt x="679" y="1293"/>
                      <a:pt x="638" y="1285"/>
                    </a:cubicBezTo>
                    <a:cubicBezTo>
                      <a:pt x="608" y="1255"/>
                      <a:pt x="547" y="1255"/>
                      <a:pt x="517" y="1224"/>
                    </a:cubicBezTo>
                    <a:cubicBezTo>
                      <a:pt x="365" y="1163"/>
                      <a:pt x="274" y="1042"/>
                      <a:pt x="243" y="890"/>
                    </a:cubicBezTo>
                    <a:cubicBezTo>
                      <a:pt x="182" y="738"/>
                      <a:pt x="182" y="586"/>
                      <a:pt x="274" y="434"/>
                    </a:cubicBezTo>
                    <a:cubicBezTo>
                      <a:pt x="374" y="233"/>
                      <a:pt x="579" y="115"/>
                      <a:pt x="802" y="115"/>
                    </a:cubicBezTo>
                    <a:cubicBezTo>
                      <a:pt x="848" y="115"/>
                      <a:pt x="895" y="120"/>
                      <a:pt x="942" y="130"/>
                    </a:cubicBezTo>
                    <a:cubicBezTo>
                      <a:pt x="1034" y="130"/>
                      <a:pt x="1094" y="160"/>
                      <a:pt x="1155" y="191"/>
                    </a:cubicBezTo>
                    <a:cubicBezTo>
                      <a:pt x="1277" y="282"/>
                      <a:pt x="1368" y="373"/>
                      <a:pt x="1429" y="495"/>
                    </a:cubicBezTo>
                    <a:cubicBezTo>
                      <a:pt x="1459" y="556"/>
                      <a:pt x="1459" y="647"/>
                      <a:pt x="1489" y="708"/>
                    </a:cubicBezTo>
                    <a:cubicBezTo>
                      <a:pt x="1489" y="708"/>
                      <a:pt x="1489" y="738"/>
                      <a:pt x="1520" y="738"/>
                    </a:cubicBezTo>
                    <a:cubicBezTo>
                      <a:pt x="1520" y="738"/>
                      <a:pt x="1520" y="708"/>
                      <a:pt x="1520" y="677"/>
                    </a:cubicBezTo>
                    <a:cubicBezTo>
                      <a:pt x="1520" y="616"/>
                      <a:pt x="1520" y="586"/>
                      <a:pt x="1489" y="525"/>
                    </a:cubicBezTo>
                    <a:cubicBezTo>
                      <a:pt x="1429" y="343"/>
                      <a:pt x="1338" y="221"/>
                      <a:pt x="1186" y="100"/>
                    </a:cubicBezTo>
                    <a:cubicBezTo>
                      <a:pt x="1094" y="69"/>
                      <a:pt x="1003" y="8"/>
                      <a:pt x="912" y="8"/>
                    </a:cubicBezTo>
                    <a:cubicBezTo>
                      <a:pt x="880" y="3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6"/>
              <p:cNvSpPr/>
              <p:nvPr/>
            </p:nvSpPr>
            <p:spPr>
              <a:xfrm>
                <a:off x="4610777" y="2978165"/>
                <a:ext cx="23451" cy="16662"/>
              </a:xfrm>
              <a:custGeom>
                <a:rect b="b" l="l" r="r" t="t"/>
                <a:pathLst>
                  <a:path extrusionOk="0" h="692" w="974">
                    <a:moveTo>
                      <a:pt x="974" y="0"/>
                    </a:moveTo>
                    <a:cubicBezTo>
                      <a:pt x="974" y="0"/>
                      <a:pt x="943" y="30"/>
                      <a:pt x="943" y="30"/>
                    </a:cubicBezTo>
                    <a:lnTo>
                      <a:pt x="822" y="91"/>
                    </a:lnTo>
                    <a:cubicBezTo>
                      <a:pt x="822" y="91"/>
                      <a:pt x="791" y="91"/>
                      <a:pt x="761" y="122"/>
                    </a:cubicBezTo>
                    <a:cubicBezTo>
                      <a:pt x="730" y="152"/>
                      <a:pt x="700" y="182"/>
                      <a:pt x="639" y="213"/>
                    </a:cubicBezTo>
                    <a:lnTo>
                      <a:pt x="578" y="274"/>
                    </a:lnTo>
                    <a:lnTo>
                      <a:pt x="426" y="334"/>
                    </a:lnTo>
                    <a:lnTo>
                      <a:pt x="305" y="395"/>
                    </a:lnTo>
                    <a:cubicBezTo>
                      <a:pt x="274" y="426"/>
                      <a:pt x="274" y="426"/>
                      <a:pt x="244" y="456"/>
                    </a:cubicBezTo>
                    <a:cubicBezTo>
                      <a:pt x="214" y="456"/>
                      <a:pt x="153" y="486"/>
                      <a:pt x="122" y="486"/>
                    </a:cubicBezTo>
                    <a:lnTo>
                      <a:pt x="92" y="486"/>
                    </a:lnTo>
                    <a:cubicBezTo>
                      <a:pt x="76" y="478"/>
                      <a:pt x="62" y="474"/>
                      <a:pt x="50" y="474"/>
                    </a:cubicBezTo>
                    <a:cubicBezTo>
                      <a:pt x="17" y="474"/>
                      <a:pt x="1" y="503"/>
                      <a:pt x="1" y="547"/>
                    </a:cubicBezTo>
                    <a:cubicBezTo>
                      <a:pt x="1" y="547"/>
                      <a:pt x="1" y="578"/>
                      <a:pt x="1" y="578"/>
                    </a:cubicBezTo>
                    <a:cubicBezTo>
                      <a:pt x="31" y="608"/>
                      <a:pt x="31" y="608"/>
                      <a:pt x="62" y="638"/>
                    </a:cubicBezTo>
                    <a:lnTo>
                      <a:pt x="92" y="669"/>
                    </a:lnTo>
                    <a:cubicBezTo>
                      <a:pt x="107" y="684"/>
                      <a:pt x="122" y="692"/>
                      <a:pt x="141" y="692"/>
                    </a:cubicBezTo>
                    <a:cubicBezTo>
                      <a:pt x="160" y="692"/>
                      <a:pt x="183" y="684"/>
                      <a:pt x="214" y="669"/>
                    </a:cubicBezTo>
                    <a:cubicBezTo>
                      <a:pt x="214" y="669"/>
                      <a:pt x="244" y="669"/>
                      <a:pt x="244" y="638"/>
                    </a:cubicBezTo>
                    <a:cubicBezTo>
                      <a:pt x="274" y="608"/>
                      <a:pt x="305" y="578"/>
                      <a:pt x="335" y="547"/>
                    </a:cubicBezTo>
                    <a:lnTo>
                      <a:pt x="396" y="517"/>
                    </a:lnTo>
                    <a:cubicBezTo>
                      <a:pt x="426" y="517"/>
                      <a:pt x="457" y="486"/>
                      <a:pt x="518" y="456"/>
                    </a:cubicBezTo>
                    <a:cubicBezTo>
                      <a:pt x="548" y="426"/>
                      <a:pt x="578" y="365"/>
                      <a:pt x="609" y="334"/>
                    </a:cubicBezTo>
                    <a:cubicBezTo>
                      <a:pt x="639" y="334"/>
                      <a:pt x="639" y="304"/>
                      <a:pt x="670" y="304"/>
                    </a:cubicBezTo>
                    <a:cubicBezTo>
                      <a:pt x="730" y="274"/>
                      <a:pt x="791" y="182"/>
                      <a:pt x="791" y="182"/>
                    </a:cubicBezTo>
                    <a:cubicBezTo>
                      <a:pt x="822" y="182"/>
                      <a:pt x="852" y="152"/>
                      <a:pt x="852" y="152"/>
                    </a:cubicBezTo>
                    <a:lnTo>
                      <a:pt x="943" y="61"/>
                    </a:lnTo>
                    <a:cubicBezTo>
                      <a:pt x="943" y="61"/>
                      <a:pt x="974" y="30"/>
                      <a:pt x="974" y="30"/>
                    </a:cubicBezTo>
                    <a:lnTo>
                      <a:pt x="9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4612992" y="2984739"/>
                <a:ext cx="28556" cy="18130"/>
              </a:xfrm>
              <a:custGeom>
                <a:rect b="b" l="l" r="r" t="t"/>
                <a:pathLst>
                  <a:path extrusionOk="0" h="753" w="1186">
                    <a:moveTo>
                      <a:pt x="1155" y="1"/>
                    </a:moveTo>
                    <a:lnTo>
                      <a:pt x="1125" y="31"/>
                    </a:lnTo>
                    <a:lnTo>
                      <a:pt x="1003" y="92"/>
                    </a:lnTo>
                    <a:cubicBezTo>
                      <a:pt x="973" y="92"/>
                      <a:pt x="942" y="122"/>
                      <a:pt x="912" y="122"/>
                    </a:cubicBezTo>
                    <a:cubicBezTo>
                      <a:pt x="882" y="183"/>
                      <a:pt x="821" y="213"/>
                      <a:pt x="790" y="213"/>
                    </a:cubicBezTo>
                    <a:lnTo>
                      <a:pt x="760" y="213"/>
                    </a:lnTo>
                    <a:lnTo>
                      <a:pt x="669" y="274"/>
                    </a:lnTo>
                    <a:lnTo>
                      <a:pt x="486" y="365"/>
                    </a:lnTo>
                    <a:lnTo>
                      <a:pt x="365" y="457"/>
                    </a:lnTo>
                    <a:cubicBezTo>
                      <a:pt x="334" y="457"/>
                      <a:pt x="304" y="487"/>
                      <a:pt x="274" y="487"/>
                    </a:cubicBezTo>
                    <a:cubicBezTo>
                      <a:pt x="243" y="517"/>
                      <a:pt x="182" y="548"/>
                      <a:pt x="122" y="548"/>
                    </a:cubicBezTo>
                    <a:lnTo>
                      <a:pt x="91" y="548"/>
                    </a:lnTo>
                    <a:cubicBezTo>
                      <a:pt x="75" y="540"/>
                      <a:pt x="61" y="536"/>
                      <a:pt x="49" y="536"/>
                    </a:cubicBezTo>
                    <a:cubicBezTo>
                      <a:pt x="16" y="536"/>
                      <a:pt x="0" y="564"/>
                      <a:pt x="0" y="608"/>
                    </a:cubicBezTo>
                    <a:lnTo>
                      <a:pt x="0" y="639"/>
                    </a:lnTo>
                    <a:cubicBezTo>
                      <a:pt x="30" y="700"/>
                      <a:pt x="61" y="730"/>
                      <a:pt x="91" y="730"/>
                    </a:cubicBezTo>
                    <a:cubicBezTo>
                      <a:pt x="106" y="745"/>
                      <a:pt x="129" y="753"/>
                      <a:pt x="152" y="753"/>
                    </a:cubicBezTo>
                    <a:cubicBezTo>
                      <a:pt x="175" y="753"/>
                      <a:pt x="198" y="745"/>
                      <a:pt x="213" y="730"/>
                    </a:cubicBezTo>
                    <a:cubicBezTo>
                      <a:pt x="243" y="730"/>
                      <a:pt x="274" y="730"/>
                      <a:pt x="304" y="700"/>
                    </a:cubicBezTo>
                    <a:cubicBezTo>
                      <a:pt x="334" y="669"/>
                      <a:pt x="365" y="639"/>
                      <a:pt x="426" y="608"/>
                    </a:cubicBezTo>
                    <a:lnTo>
                      <a:pt x="486" y="578"/>
                    </a:lnTo>
                    <a:lnTo>
                      <a:pt x="608" y="487"/>
                    </a:lnTo>
                    <a:cubicBezTo>
                      <a:pt x="669" y="457"/>
                      <a:pt x="699" y="396"/>
                      <a:pt x="760" y="365"/>
                    </a:cubicBezTo>
                    <a:lnTo>
                      <a:pt x="821" y="335"/>
                    </a:lnTo>
                    <a:cubicBezTo>
                      <a:pt x="882" y="274"/>
                      <a:pt x="942" y="213"/>
                      <a:pt x="973" y="213"/>
                    </a:cubicBezTo>
                    <a:cubicBezTo>
                      <a:pt x="1003" y="183"/>
                      <a:pt x="1003" y="153"/>
                      <a:pt x="1034" y="153"/>
                    </a:cubicBezTo>
                    <a:lnTo>
                      <a:pt x="1155" y="61"/>
                    </a:lnTo>
                    <a:lnTo>
                      <a:pt x="1186" y="31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4620312" y="2994249"/>
                <a:ext cx="23427" cy="15410"/>
              </a:xfrm>
              <a:custGeom>
                <a:rect b="b" l="l" r="r" t="t"/>
                <a:pathLst>
                  <a:path extrusionOk="0" h="640" w="973">
                    <a:moveTo>
                      <a:pt x="942" y="1"/>
                    </a:moveTo>
                    <a:lnTo>
                      <a:pt x="821" y="62"/>
                    </a:lnTo>
                    <a:cubicBezTo>
                      <a:pt x="790" y="62"/>
                      <a:pt x="790" y="92"/>
                      <a:pt x="760" y="92"/>
                    </a:cubicBezTo>
                    <a:cubicBezTo>
                      <a:pt x="730" y="122"/>
                      <a:pt x="699" y="153"/>
                      <a:pt x="638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65"/>
                      <a:pt x="243" y="396"/>
                      <a:pt x="213" y="396"/>
                    </a:cubicBezTo>
                    <a:cubicBezTo>
                      <a:pt x="182" y="426"/>
                      <a:pt x="152" y="457"/>
                      <a:pt x="91" y="457"/>
                    </a:cubicBezTo>
                    <a:lnTo>
                      <a:pt x="61" y="457"/>
                    </a:lnTo>
                    <a:cubicBezTo>
                      <a:pt x="48" y="444"/>
                      <a:pt x="36" y="437"/>
                      <a:pt x="25" y="437"/>
                    </a:cubicBezTo>
                    <a:cubicBezTo>
                      <a:pt x="10" y="437"/>
                      <a:pt x="0" y="451"/>
                      <a:pt x="0" y="487"/>
                    </a:cubicBezTo>
                    <a:lnTo>
                      <a:pt x="0" y="548"/>
                    </a:lnTo>
                    <a:cubicBezTo>
                      <a:pt x="0" y="548"/>
                      <a:pt x="30" y="578"/>
                      <a:pt x="30" y="609"/>
                    </a:cubicBezTo>
                    <a:cubicBezTo>
                      <a:pt x="61" y="609"/>
                      <a:pt x="61" y="609"/>
                      <a:pt x="91" y="639"/>
                    </a:cubicBezTo>
                    <a:lnTo>
                      <a:pt x="182" y="639"/>
                    </a:lnTo>
                    <a:cubicBezTo>
                      <a:pt x="182" y="609"/>
                      <a:pt x="213" y="609"/>
                      <a:pt x="243" y="578"/>
                    </a:cubicBezTo>
                    <a:cubicBezTo>
                      <a:pt x="274" y="548"/>
                      <a:pt x="304" y="548"/>
                      <a:pt x="365" y="517"/>
                    </a:cubicBezTo>
                    <a:lnTo>
                      <a:pt x="395" y="487"/>
                    </a:lnTo>
                    <a:cubicBezTo>
                      <a:pt x="426" y="457"/>
                      <a:pt x="486" y="457"/>
                      <a:pt x="517" y="426"/>
                    </a:cubicBezTo>
                    <a:lnTo>
                      <a:pt x="608" y="305"/>
                    </a:lnTo>
                    <a:lnTo>
                      <a:pt x="669" y="274"/>
                    </a:lnTo>
                    <a:cubicBezTo>
                      <a:pt x="730" y="244"/>
                      <a:pt x="760" y="183"/>
                      <a:pt x="790" y="183"/>
                    </a:cubicBezTo>
                    <a:cubicBezTo>
                      <a:pt x="821" y="153"/>
                      <a:pt x="821" y="153"/>
                      <a:pt x="851" y="122"/>
                    </a:cubicBezTo>
                    <a:lnTo>
                      <a:pt x="942" y="62"/>
                    </a:lnTo>
                    <a:cubicBezTo>
                      <a:pt x="942" y="31"/>
                      <a:pt x="973" y="31"/>
                      <a:pt x="9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8" name="Google Shape;618;p6"/>
            <p:cNvSpPr txBox="1"/>
            <p:nvPr/>
          </p:nvSpPr>
          <p:spPr>
            <a:xfrm>
              <a:off x="3941100" y="3786325"/>
              <a:ext cx="12618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t/>
              </a:r>
              <a:endParaRPr b="1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Cariacica/ES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9" name="Google Shape;619;p6"/>
            <p:cNvSpPr txBox="1"/>
            <p:nvPr/>
          </p:nvSpPr>
          <p:spPr>
            <a:xfrm>
              <a:off x="3941101" y="4554190"/>
              <a:ext cx="1261799" cy="1395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2008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4378975" y="2821090"/>
              <a:ext cx="399964" cy="399769"/>
            </a:xfrm>
            <a:custGeom>
              <a:rect b="b" l="l" r="r" t="t"/>
              <a:pathLst>
                <a:path extrusionOk="0" h="17357" w="17357">
                  <a:moveTo>
                    <a:pt x="8663" y="0"/>
                  </a:moveTo>
                  <a:cubicBezTo>
                    <a:pt x="3891" y="0"/>
                    <a:pt x="0" y="3891"/>
                    <a:pt x="0" y="8663"/>
                  </a:cubicBezTo>
                  <a:cubicBezTo>
                    <a:pt x="0" y="13465"/>
                    <a:pt x="3891" y="17356"/>
                    <a:pt x="8663" y="17356"/>
                  </a:cubicBezTo>
                  <a:cubicBezTo>
                    <a:pt x="13465" y="17356"/>
                    <a:pt x="17356" y="13465"/>
                    <a:pt x="17356" y="8663"/>
                  </a:cubicBezTo>
                  <a:cubicBezTo>
                    <a:pt x="17356" y="3891"/>
                    <a:pt x="13465" y="0"/>
                    <a:pt x="8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4941691" y="2747868"/>
            <a:ext cx="1296276" cy="1627971"/>
            <a:chOff x="5405088" y="1217325"/>
            <a:chExt cx="1577031" cy="1899502"/>
          </a:xfrm>
        </p:grpSpPr>
        <p:sp>
          <p:nvSpPr>
            <p:cNvPr id="622" name="Google Shape;622;p6"/>
            <p:cNvSpPr/>
            <p:nvPr/>
          </p:nvSpPr>
          <p:spPr>
            <a:xfrm>
              <a:off x="5899615" y="2698914"/>
              <a:ext cx="417913" cy="417913"/>
            </a:xfrm>
            <a:custGeom>
              <a:rect b="b" l="l" r="r" t="t"/>
              <a:pathLst>
                <a:path extrusionOk="0" h="17357" w="17357">
                  <a:moveTo>
                    <a:pt x="8663" y="1"/>
                  </a:moveTo>
                  <a:cubicBezTo>
                    <a:pt x="3891" y="1"/>
                    <a:pt x="0" y="3892"/>
                    <a:pt x="0" y="8694"/>
                  </a:cubicBezTo>
                  <a:cubicBezTo>
                    <a:pt x="0" y="13466"/>
                    <a:pt x="3891" y="17357"/>
                    <a:pt x="8663" y="17357"/>
                  </a:cubicBezTo>
                  <a:cubicBezTo>
                    <a:pt x="13466" y="17357"/>
                    <a:pt x="17356" y="13466"/>
                    <a:pt x="17356" y="8694"/>
                  </a:cubicBezTo>
                  <a:cubicBezTo>
                    <a:pt x="17356" y="3892"/>
                    <a:pt x="13466" y="1"/>
                    <a:pt x="8663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6114205" y="2275391"/>
              <a:ext cx="21236" cy="422295"/>
            </a:xfrm>
            <a:custGeom>
              <a:rect b="b" l="l" r="r" t="t"/>
              <a:pathLst>
                <a:path extrusionOk="0" h="17539" w="882">
                  <a:moveTo>
                    <a:pt x="558" y="0"/>
                  </a:moveTo>
                  <a:cubicBezTo>
                    <a:pt x="486" y="0"/>
                    <a:pt x="420" y="50"/>
                    <a:pt x="395" y="99"/>
                  </a:cubicBezTo>
                  <a:cubicBezTo>
                    <a:pt x="335" y="221"/>
                    <a:pt x="274" y="343"/>
                    <a:pt x="244" y="464"/>
                  </a:cubicBezTo>
                  <a:cubicBezTo>
                    <a:pt x="122" y="890"/>
                    <a:pt x="61" y="1346"/>
                    <a:pt x="61" y="1771"/>
                  </a:cubicBezTo>
                  <a:cubicBezTo>
                    <a:pt x="61" y="2136"/>
                    <a:pt x="0" y="2531"/>
                    <a:pt x="31" y="2957"/>
                  </a:cubicBezTo>
                  <a:cubicBezTo>
                    <a:pt x="61" y="3656"/>
                    <a:pt x="61" y="4385"/>
                    <a:pt x="61" y="5084"/>
                  </a:cubicBezTo>
                  <a:lnTo>
                    <a:pt x="61" y="5814"/>
                  </a:lnTo>
                  <a:cubicBezTo>
                    <a:pt x="61" y="6543"/>
                    <a:pt x="92" y="7303"/>
                    <a:pt x="92" y="8033"/>
                  </a:cubicBezTo>
                  <a:cubicBezTo>
                    <a:pt x="122" y="8762"/>
                    <a:pt x="183" y="9522"/>
                    <a:pt x="213" y="10252"/>
                  </a:cubicBezTo>
                  <a:cubicBezTo>
                    <a:pt x="244" y="10616"/>
                    <a:pt x="244" y="11011"/>
                    <a:pt x="244" y="11376"/>
                  </a:cubicBezTo>
                  <a:cubicBezTo>
                    <a:pt x="244" y="12227"/>
                    <a:pt x="365" y="13048"/>
                    <a:pt x="335" y="13899"/>
                  </a:cubicBezTo>
                  <a:cubicBezTo>
                    <a:pt x="335" y="14203"/>
                    <a:pt x="365" y="14507"/>
                    <a:pt x="365" y="14841"/>
                  </a:cubicBezTo>
                  <a:cubicBezTo>
                    <a:pt x="395" y="15388"/>
                    <a:pt x="426" y="15966"/>
                    <a:pt x="456" y="16543"/>
                  </a:cubicBezTo>
                  <a:cubicBezTo>
                    <a:pt x="456" y="16817"/>
                    <a:pt x="487" y="17091"/>
                    <a:pt x="517" y="17394"/>
                  </a:cubicBezTo>
                  <a:cubicBezTo>
                    <a:pt x="517" y="17425"/>
                    <a:pt x="547" y="17486"/>
                    <a:pt x="578" y="17516"/>
                  </a:cubicBezTo>
                  <a:cubicBezTo>
                    <a:pt x="578" y="17531"/>
                    <a:pt x="578" y="17539"/>
                    <a:pt x="582" y="17539"/>
                  </a:cubicBezTo>
                  <a:cubicBezTo>
                    <a:pt x="585" y="17539"/>
                    <a:pt x="593" y="17531"/>
                    <a:pt x="608" y="17516"/>
                  </a:cubicBezTo>
                  <a:cubicBezTo>
                    <a:pt x="608" y="17516"/>
                    <a:pt x="639" y="17486"/>
                    <a:pt x="639" y="17486"/>
                  </a:cubicBezTo>
                  <a:cubicBezTo>
                    <a:pt x="669" y="17425"/>
                    <a:pt x="669" y="17364"/>
                    <a:pt x="669" y="17303"/>
                  </a:cubicBezTo>
                  <a:lnTo>
                    <a:pt x="669" y="16635"/>
                  </a:lnTo>
                  <a:lnTo>
                    <a:pt x="669" y="14750"/>
                  </a:lnTo>
                  <a:cubicBezTo>
                    <a:pt x="669" y="14385"/>
                    <a:pt x="699" y="14051"/>
                    <a:pt x="669" y="13686"/>
                  </a:cubicBezTo>
                  <a:cubicBezTo>
                    <a:pt x="639" y="12957"/>
                    <a:pt x="639" y="12227"/>
                    <a:pt x="639" y="11467"/>
                  </a:cubicBezTo>
                  <a:lnTo>
                    <a:pt x="639" y="11133"/>
                  </a:lnTo>
                  <a:lnTo>
                    <a:pt x="639" y="9583"/>
                  </a:lnTo>
                  <a:lnTo>
                    <a:pt x="639" y="7273"/>
                  </a:lnTo>
                  <a:lnTo>
                    <a:pt x="639" y="5145"/>
                  </a:lnTo>
                  <a:lnTo>
                    <a:pt x="639" y="4020"/>
                  </a:lnTo>
                  <a:cubicBezTo>
                    <a:pt x="608" y="3352"/>
                    <a:pt x="639" y="2683"/>
                    <a:pt x="699" y="2014"/>
                  </a:cubicBezTo>
                  <a:cubicBezTo>
                    <a:pt x="699" y="1893"/>
                    <a:pt x="699" y="1741"/>
                    <a:pt x="730" y="1619"/>
                  </a:cubicBezTo>
                  <a:cubicBezTo>
                    <a:pt x="882" y="1163"/>
                    <a:pt x="882" y="677"/>
                    <a:pt x="730" y="221"/>
                  </a:cubicBezTo>
                  <a:lnTo>
                    <a:pt x="730" y="191"/>
                  </a:lnTo>
                  <a:cubicBezTo>
                    <a:pt x="730" y="99"/>
                    <a:pt x="699" y="8"/>
                    <a:pt x="608" y="8"/>
                  </a:cubicBezTo>
                  <a:cubicBezTo>
                    <a:pt x="592" y="3"/>
                    <a:pt x="575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5907090" y="2685889"/>
              <a:ext cx="485234" cy="427785"/>
            </a:xfrm>
            <a:custGeom>
              <a:rect b="b" l="l" r="r" t="t"/>
              <a:pathLst>
                <a:path extrusionOk="0" h="17767" w="20153">
                  <a:moveTo>
                    <a:pt x="9021" y="1"/>
                  </a:moveTo>
                  <a:cubicBezTo>
                    <a:pt x="8647" y="1"/>
                    <a:pt x="8274" y="24"/>
                    <a:pt x="7903" y="72"/>
                  </a:cubicBezTo>
                  <a:cubicBezTo>
                    <a:pt x="5776" y="376"/>
                    <a:pt x="3830" y="1379"/>
                    <a:pt x="2371" y="2929"/>
                  </a:cubicBezTo>
                  <a:lnTo>
                    <a:pt x="2158" y="3172"/>
                  </a:lnTo>
                  <a:lnTo>
                    <a:pt x="1946" y="3415"/>
                  </a:lnTo>
                  <a:cubicBezTo>
                    <a:pt x="1794" y="3598"/>
                    <a:pt x="1642" y="3750"/>
                    <a:pt x="1520" y="3902"/>
                  </a:cubicBezTo>
                  <a:cubicBezTo>
                    <a:pt x="517" y="5057"/>
                    <a:pt x="0" y="6546"/>
                    <a:pt x="92" y="8066"/>
                  </a:cubicBezTo>
                  <a:lnTo>
                    <a:pt x="92" y="8218"/>
                  </a:lnTo>
                  <a:cubicBezTo>
                    <a:pt x="92" y="8522"/>
                    <a:pt x="122" y="8795"/>
                    <a:pt x="244" y="8856"/>
                  </a:cubicBezTo>
                  <a:cubicBezTo>
                    <a:pt x="264" y="8867"/>
                    <a:pt x="284" y="8872"/>
                    <a:pt x="303" y="8872"/>
                  </a:cubicBezTo>
                  <a:cubicBezTo>
                    <a:pt x="396" y="8872"/>
                    <a:pt x="472" y="8749"/>
                    <a:pt x="547" y="8522"/>
                  </a:cubicBezTo>
                  <a:cubicBezTo>
                    <a:pt x="578" y="8370"/>
                    <a:pt x="608" y="8188"/>
                    <a:pt x="669" y="8005"/>
                  </a:cubicBezTo>
                  <a:cubicBezTo>
                    <a:pt x="730" y="7823"/>
                    <a:pt x="791" y="7640"/>
                    <a:pt x="851" y="7458"/>
                  </a:cubicBezTo>
                  <a:cubicBezTo>
                    <a:pt x="1216" y="6242"/>
                    <a:pt x="1794" y="5087"/>
                    <a:pt x="2554" y="4054"/>
                  </a:cubicBezTo>
                  <a:cubicBezTo>
                    <a:pt x="3253" y="3142"/>
                    <a:pt x="4134" y="2412"/>
                    <a:pt x="5137" y="1835"/>
                  </a:cubicBezTo>
                  <a:cubicBezTo>
                    <a:pt x="6356" y="1133"/>
                    <a:pt x="7729" y="767"/>
                    <a:pt x="9113" y="767"/>
                  </a:cubicBezTo>
                  <a:cubicBezTo>
                    <a:pt x="9766" y="767"/>
                    <a:pt x="10421" y="849"/>
                    <a:pt x="11064" y="1014"/>
                  </a:cubicBezTo>
                  <a:cubicBezTo>
                    <a:pt x="16384" y="2291"/>
                    <a:pt x="18967" y="8279"/>
                    <a:pt x="16292" y="13051"/>
                  </a:cubicBezTo>
                  <a:cubicBezTo>
                    <a:pt x="15745" y="14024"/>
                    <a:pt x="14985" y="14905"/>
                    <a:pt x="14074" y="15574"/>
                  </a:cubicBezTo>
                  <a:cubicBezTo>
                    <a:pt x="13071" y="16364"/>
                    <a:pt x="11915" y="16911"/>
                    <a:pt x="10669" y="17185"/>
                  </a:cubicBezTo>
                  <a:cubicBezTo>
                    <a:pt x="10107" y="17305"/>
                    <a:pt x="9539" y="17367"/>
                    <a:pt x="8976" y="17367"/>
                  </a:cubicBezTo>
                  <a:cubicBezTo>
                    <a:pt x="8259" y="17367"/>
                    <a:pt x="7550" y="17267"/>
                    <a:pt x="6870" y="17063"/>
                  </a:cubicBezTo>
                  <a:cubicBezTo>
                    <a:pt x="5928" y="16820"/>
                    <a:pt x="5076" y="16455"/>
                    <a:pt x="4256" y="15938"/>
                  </a:cubicBezTo>
                  <a:cubicBezTo>
                    <a:pt x="2037" y="14449"/>
                    <a:pt x="578" y="12017"/>
                    <a:pt x="335" y="9373"/>
                  </a:cubicBezTo>
                  <a:cubicBezTo>
                    <a:pt x="335" y="9191"/>
                    <a:pt x="274" y="9069"/>
                    <a:pt x="244" y="8917"/>
                  </a:cubicBezTo>
                  <a:cubicBezTo>
                    <a:pt x="244" y="8887"/>
                    <a:pt x="213" y="8856"/>
                    <a:pt x="213" y="8856"/>
                  </a:cubicBezTo>
                  <a:cubicBezTo>
                    <a:pt x="183" y="8887"/>
                    <a:pt x="152" y="8917"/>
                    <a:pt x="152" y="8947"/>
                  </a:cubicBezTo>
                  <a:lnTo>
                    <a:pt x="152" y="9586"/>
                  </a:lnTo>
                  <a:cubicBezTo>
                    <a:pt x="152" y="9920"/>
                    <a:pt x="213" y="10285"/>
                    <a:pt x="304" y="10619"/>
                  </a:cubicBezTo>
                  <a:cubicBezTo>
                    <a:pt x="365" y="10954"/>
                    <a:pt x="456" y="11288"/>
                    <a:pt x="578" y="11622"/>
                  </a:cubicBezTo>
                  <a:cubicBezTo>
                    <a:pt x="1216" y="13568"/>
                    <a:pt x="2493" y="15270"/>
                    <a:pt x="4225" y="16394"/>
                  </a:cubicBezTo>
                  <a:cubicBezTo>
                    <a:pt x="5168" y="17002"/>
                    <a:pt x="6231" y="17428"/>
                    <a:pt x="7356" y="17641"/>
                  </a:cubicBezTo>
                  <a:cubicBezTo>
                    <a:pt x="7862" y="17725"/>
                    <a:pt x="8369" y="17766"/>
                    <a:pt x="8874" y="17766"/>
                  </a:cubicBezTo>
                  <a:cubicBezTo>
                    <a:pt x="10734" y="17766"/>
                    <a:pt x="12556" y="17203"/>
                    <a:pt x="14134" y="16151"/>
                  </a:cubicBezTo>
                  <a:cubicBezTo>
                    <a:pt x="14408" y="15938"/>
                    <a:pt x="14681" y="15726"/>
                    <a:pt x="14925" y="15483"/>
                  </a:cubicBezTo>
                  <a:cubicBezTo>
                    <a:pt x="20153" y="10832"/>
                    <a:pt x="18207" y="2260"/>
                    <a:pt x="11460" y="345"/>
                  </a:cubicBezTo>
                  <a:cubicBezTo>
                    <a:pt x="10665" y="116"/>
                    <a:pt x="9843" y="1"/>
                    <a:pt x="9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5" name="Google Shape;625;p6"/>
            <p:cNvGrpSpPr/>
            <p:nvPr/>
          </p:nvGrpSpPr>
          <p:grpSpPr>
            <a:xfrm>
              <a:off x="5965647" y="2754991"/>
              <a:ext cx="306651" cy="286883"/>
              <a:chOff x="5965647" y="2754991"/>
              <a:chExt cx="306651" cy="286883"/>
            </a:xfrm>
          </p:grpSpPr>
          <p:sp>
            <p:nvSpPr>
              <p:cNvPr id="626" name="Google Shape;626;p6"/>
              <p:cNvSpPr/>
              <p:nvPr/>
            </p:nvSpPr>
            <p:spPr>
              <a:xfrm>
                <a:off x="5965647" y="2754991"/>
                <a:ext cx="306651" cy="286883"/>
              </a:xfrm>
              <a:custGeom>
                <a:rect b="b" l="l" r="r" t="t"/>
                <a:pathLst>
                  <a:path extrusionOk="0" h="11915" w="12736">
                    <a:moveTo>
                      <a:pt x="6642" y="337"/>
                    </a:moveTo>
                    <a:cubicBezTo>
                      <a:pt x="7127" y="337"/>
                      <a:pt x="7616" y="407"/>
                      <a:pt x="8085" y="545"/>
                    </a:cubicBezTo>
                    <a:cubicBezTo>
                      <a:pt x="8693" y="697"/>
                      <a:pt x="9301" y="971"/>
                      <a:pt x="9818" y="1305"/>
                    </a:cubicBezTo>
                    <a:cubicBezTo>
                      <a:pt x="10821" y="1944"/>
                      <a:pt x="11581" y="2856"/>
                      <a:pt x="12006" y="3950"/>
                    </a:cubicBezTo>
                    <a:cubicBezTo>
                      <a:pt x="12249" y="4497"/>
                      <a:pt x="12401" y="5074"/>
                      <a:pt x="12462" y="5652"/>
                    </a:cubicBezTo>
                    <a:cubicBezTo>
                      <a:pt x="12462" y="5774"/>
                      <a:pt x="12493" y="5865"/>
                      <a:pt x="12523" y="5956"/>
                    </a:cubicBezTo>
                    <a:cubicBezTo>
                      <a:pt x="12523" y="5968"/>
                      <a:pt x="12523" y="5978"/>
                      <a:pt x="12523" y="5986"/>
                    </a:cubicBezTo>
                    <a:lnTo>
                      <a:pt x="12523" y="5986"/>
                    </a:lnTo>
                    <a:cubicBezTo>
                      <a:pt x="12523" y="5986"/>
                      <a:pt x="12523" y="5986"/>
                      <a:pt x="12523" y="5986"/>
                    </a:cubicBezTo>
                    <a:cubicBezTo>
                      <a:pt x="12513" y="5983"/>
                      <a:pt x="12504" y="5982"/>
                      <a:pt x="12494" y="5982"/>
                    </a:cubicBezTo>
                    <a:cubicBezTo>
                      <a:pt x="12413" y="5982"/>
                      <a:pt x="12337" y="6090"/>
                      <a:pt x="12310" y="6199"/>
                    </a:cubicBezTo>
                    <a:cubicBezTo>
                      <a:pt x="12280" y="6321"/>
                      <a:pt x="12249" y="6442"/>
                      <a:pt x="12219" y="6564"/>
                    </a:cubicBezTo>
                    <a:cubicBezTo>
                      <a:pt x="12158" y="6685"/>
                      <a:pt x="12128" y="6777"/>
                      <a:pt x="12097" y="6898"/>
                    </a:cubicBezTo>
                    <a:cubicBezTo>
                      <a:pt x="11824" y="7719"/>
                      <a:pt x="11459" y="8509"/>
                      <a:pt x="10942" y="9178"/>
                    </a:cubicBezTo>
                    <a:cubicBezTo>
                      <a:pt x="10456" y="9786"/>
                      <a:pt x="9879" y="10272"/>
                      <a:pt x="9210" y="10667"/>
                    </a:cubicBezTo>
                    <a:cubicBezTo>
                      <a:pt x="8408" y="11140"/>
                      <a:pt x="7509" y="11377"/>
                      <a:pt x="6597" y="11377"/>
                    </a:cubicBezTo>
                    <a:cubicBezTo>
                      <a:pt x="6161" y="11377"/>
                      <a:pt x="5722" y="11323"/>
                      <a:pt x="5289" y="11214"/>
                    </a:cubicBezTo>
                    <a:cubicBezTo>
                      <a:pt x="4833" y="11093"/>
                      <a:pt x="4407" y="10941"/>
                      <a:pt x="3982" y="10698"/>
                    </a:cubicBezTo>
                    <a:cubicBezTo>
                      <a:pt x="1337" y="9239"/>
                      <a:pt x="365" y="5895"/>
                      <a:pt x="1793" y="3220"/>
                    </a:cubicBezTo>
                    <a:cubicBezTo>
                      <a:pt x="2189" y="2582"/>
                      <a:pt x="2675" y="2004"/>
                      <a:pt x="3283" y="1549"/>
                    </a:cubicBezTo>
                    <a:cubicBezTo>
                      <a:pt x="3951" y="1001"/>
                      <a:pt x="4742" y="637"/>
                      <a:pt x="5562" y="454"/>
                    </a:cubicBezTo>
                    <a:cubicBezTo>
                      <a:pt x="5914" y="376"/>
                      <a:pt x="6277" y="337"/>
                      <a:pt x="6642" y="337"/>
                    </a:cubicBezTo>
                    <a:close/>
                    <a:moveTo>
                      <a:pt x="6744" y="1"/>
                    </a:moveTo>
                    <a:cubicBezTo>
                      <a:pt x="5501" y="1"/>
                      <a:pt x="4268" y="379"/>
                      <a:pt x="3222" y="1093"/>
                    </a:cubicBezTo>
                    <a:cubicBezTo>
                      <a:pt x="3040" y="1214"/>
                      <a:pt x="2857" y="1366"/>
                      <a:pt x="2705" y="1518"/>
                    </a:cubicBezTo>
                    <a:cubicBezTo>
                      <a:pt x="1885" y="2278"/>
                      <a:pt x="1277" y="3220"/>
                      <a:pt x="942" y="4284"/>
                    </a:cubicBezTo>
                    <a:cubicBezTo>
                      <a:pt x="0" y="7445"/>
                      <a:pt x="1824" y="10789"/>
                      <a:pt x="5015" y="11701"/>
                    </a:cubicBezTo>
                    <a:cubicBezTo>
                      <a:pt x="5534" y="11840"/>
                      <a:pt x="6054" y="11915"/>
                      <a:pt x="6581" y="11915"/>
                    </a:cubicBezTo>
                    <a:cubicBezTo>
                      <a:pt x="6857" y="11915"/>
                      <a:pt x="7135" y="11894"/>
                      <a:pt x="7417" y="11853"/>
                    </a:cubicBezTo>
                    <a:cubicBezTo>
                      <a:pt x="8815" y="11670"/>
                      <a:pt x="10122" y="11002"/>
                      <a:pt x="11125" y="9968"/>
                    </a:cubicBezTo>
                    <a:cubicBezTo>
                      <a:pt x="11216" y="9847"/>
                      <a:pt x="11307" y="9755"/>
                      <a:pt x="11398" y="9634"/>
                    </a:cubicBezTo>
                    <a:cubicBezTo>
                      <a:pt x="11490" y="9512"/>
                      <a:pt x="11611" y="9421"/>
                      <a:pt x="11672" y="9299"/>
                    </a:cubicBezTo>
                    <a:cubicBezTo>
                      <a:pt x="12371" y="8540"/>
                      <a:pt x="12736" y="7536"/>
                      <a:pt x="12645" y="6503"/>
                    </a:cubicBezTo>
                    <a:lnTo>
                      <a:pt x="12645" y="6412"/>
                    </a:lnTo>
                    <a:cubicBezTo>
                      <a:pt x="12645" y="6231"/>
                      <a:pt x="12623" y="6072"/>
                      <a:pt x="12560" y="6010"/>
                    </a:cubicBezTo>
                    <a:lnTo>
                      <a:pt x="12560" y="6010"/>
                    </a:lnTo>
                    <a:cubicBezTo>
                      <a:pt x="12588" y="5982"/>
                      <a:pt x="12614" y="5954"/>
                      <a:pt x="12614" y="5925"/>
                    </a:cubicBezTo>
                    <a:cubicBezTo>
                      <a:pt x="12614" y="5804"/>
                      <a:pt x="12614" y="5652"/>
                      <a:pt x="12614" y="5500"/>
                    </a:cubicBezTo>
                    <a:cubicBezTo>
                      <a:pt x="12584" y="5287"/>
                      <a:pt x="12553" y="5044"/>
                      <a:pt x="12493" y="4831"/>
                    </a:cubicBezTo>
                    <a:cubicBezTo>
                      <a:pt x="12432" y="4588"/>
                      <a:pt x="12371" y="4375"/>
                      <a:pt x="12310" y="4163"/>
                    </a:cubicBezTo>
                    <a:cubicBezTo>
                      <a:pt x="11885" y="2825"/>
                      <a:pt x="11034" y="1700"/>
                      <a:pt x="9879" y="941"/>
                    </a:cubicBezTo>
                    <a:cubicBezTo>
                      <a:pt x="9240" y="515"/>
                      <a:pt x="8541" y="242"/>
                      <a:pt x="7781" y="90"/>
                    </a:cubicBezTo>
                    <a:cubicBezTo>
                      <a:pt x="7437" y="30"/>
                      <a:pt x="7090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>
                <a:off x="6118587" y="2805433"/>
                <a:ext cx="68813" cy="105700"/>
              </a:xfrm>
              <a:custGeom>
                <a:rect b="b" l="l" r="r" t="t"/>
                <a:pathLst>
                  <a:path extrusionOk="0" h="4390" w="2858">
                    <a:moveTo>
                      <a:pt x="396" y="1"/>
                    </a:moveTo>
                    <a:cubicBezTo>
                      <a:pt x="335" y="1"/>
                      <a:pt x="274" y="1"/>
                      <a:pt x="244" y="31"/>
                    </a:cubicBezTo>
                    <a:cubicBezTo>
                      <a:pt x="213" y="92"/>
                      <a:pt x="183" y="153"/>
                      <a:pt x="153" y="213"/>
                    </a:cubicBezTo>
                    <a:cubicBezTo>
                      <a:pt x="62" y="365"/>
                      <a:pt x="31" y="578"/>
                      <a:pt x="31" y="761"/>
                    </a:cubicBezTo>
                    <a:cubicBezTo>
                      <a:pt x="1" y="943"/>
                      <a:pt x="1" y="1095"/>
                      <a:pt x="1" y="1277"/>
                    </a:cubicBezTo>
                    <a:cubicBezTo>
                      <a:pt x="31" y="1581"/>
                      <a:pt x="31" y="1885"/>
                      <a:pt x="31" y="2189"/>
                    </a:cubicBezTo>
                    <a:lnTo>
                      <a:pt x="31" y="2493"/>
                    </a:lnTo>
                    <a:cubicBezTo>
                      <a:pt x="31" y="2827"/>
                      <a:pt x="62" y="3131"/>
                      <a:pt x="62" y="3466"/>
                    </a:cubicBezTo>
                    <a:cubicBezTo>
                      <a:pt x="62" y="3648"/>
                      <a:pt x="92" y="3830"/>
                      <a:pt x="92" y="3982"/>
                    </a:cubicBezTo>
                    <a:cubicBezTo>
                      <a:pt x="92" y="4104"/>
                      <a:pt x="122" y="4226"/>
                      <a:pt x="183" y="4286"/>
                    </a:cubicBezTo>
                    <a:cubicBezTo>
                      <a:pt x="251" y="4355"/>
                      <a:pt x="320" y="4389"/>
                      <a:pt x="401" y="4389"/>
                    </a:cubicBezTo>
                    <a:cubicBezTo>
                      <a:pt x="428" y="4389"/>
                      <a:pt x="457" y="4385"/>
                      <a:pt x="487" y="4378"/>
                    </a:cubicBezTo>
                    <a:cubicBezTo>
                      <a:pt x="578" y="4347"/>
                      <a:pt x="700" y="4286"/>
                      <a:pt x="761" y="4195"/>
                    </a:cubicBezTo>
                    <a:lnTo>
                      <a:pt x="973" y="4043"/>
                    </a:lnTo>
                    <a:cubicBezTo>
                      <a:pt x="1247" y="3770"/>
                      <a:pt x="1460" y="3496"/>
                      <a:pt x="1764" y="3283"/>
                    </a:cubicBezTo>
                    <a:cubicBezTo>
                      <a:pt x="1855" y="3192"/>
                      <a:pt x="1946" y="3101"/>
                      <a:pt x="2037" y="2979"/>
                    </a:cubicBezTo>
                    <a:cubicBezTo>
                      <a:pt x="2220" y="2827"/>
                      <a:pt x="2402" y="2645"/>
                      <a:pt x="2584" y="2493"/>
                    </a:cubicBezTo>
                    <a:cubicBezTo>
                      <a:pt x="2676" y="2402"/>
                      <a:pt x="2767" y="2311"/>
                      <a:pt x="2828" y="2220"/>
                    </a:cubicBezTo>
                    <a:cubicBezTo>
                      <a:pt x="2858" y="2189"/>
                      <a:pt x="2858" y="2159"/>
                      <a:pt x="2858" y="2128"/>
                    </a:cubicBezTo>
                    <a:lnTo>
                      <a:pt x="2828" y="2098"/>
                    </a:lnTo>
                    <a:cubicBezTo>
                      <a:pt x="2797" y="2098"/>
                      <a:pt x="2767" y="2128"/>
                      <a:pt x="2767" y="2159"/>
                    </a:cubicBezTo>
                    <a:cubicBezTo>
                      <a:pt x="2676" y="2220"/>
                      <a:pt x="2615" y="2280"/>
                      <a:pt x="2554" y="2341"/>
                    </a:cubicBezTo>
                    <a:lnTo>
                      <a:pt x="1916" y="2858"/>
                    </a:lnTo>
                    <a:cubicBezTo>
                      <a:pt x="1794" y="2949"/>
                      <a:pt x="1672" y="3040"/>
                      <a:pt x="1551" y="3162"/>
                    </a:cubicBezTo>
                    <a:cubicBezTo>
                      <a:pt x="1338" y="3375"/>
                      <a:pt x="1095" y="3587"/>
                      <a:pt x="821" y="3800"/>
                    </a:cubicBezTo>
                    <a:lnTo>
                      <a:pt x="730" y="3891"/>
                    </a:lnTo>
                    <a:lnTo>
                      <a:pt x="548" y="4043"/>
                    </a:lnTo>
                    <a:cubicBezTo>
                      <a:pt x="535" y="4056"/>
                      <a:pt x="512" y="4063"/>
                      <a:pt x="487" y="4063"/>
                    </a:cubicBezTo>
                    <a:cubicBezTo>
                      <a:pt x="452" y="4063"/>
                      <a:pt x="414" y="4048"/>
                      <a:pt x="396" y="4013"/>
                    </a:cubicBezTo>
                    <a:cubicBezTo>
                      <a:pt x="396" y="3952"/>
                      <a:pt x="396" y="3922"/>
                      <a:pt x="396" y="3861"/>
                    </a:cubicBezTo>
                    <a:lnTo>
                      <a:pt x="396" y="2220"/>
                    </a:lnTo>
                    <a:lnTo>
                      <a:pt x="396" y="1733"/>
                    </a:lnTo>
                    <a:cubicBezTo>
                      <a:pt x="396" y="1429"/>
                      <a:pt x="396" y="1156"/>
                      <a:pt x="457" y="852"/>
                    </a:cubicBezTo>
                    <a:cubicBezTo>
                      <a:pt x="457" y="791"/>
                      <a:pt x="457" y="730"/>
                      <a:pt x="487" y="669"/>
                    </a:cubicBezTo>
                    <a:cubicBezTo>
                      <a:pt x="578" y="487"/>
                      <a:pt x="578" y="274"/>
                      <a:pt x="487" y="92"/>
                    </a:cubicBezTo>
                    <a:cubicBezTo>
                      <a:pt x="487" y="31"/>
                      <a:pt x="426" y="1"/>
                      <a:pt x="3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>
                <a:off x="6113458" y="2770304"/>
                <a:ext cx="19792" cy="17023"/>
              </a:xfrm>
              <a:custGeom>
                <a:rect b="b" l="l" r="r" t="t"/>
                <a:pathLst>
                  <a:path extrusionOk="0" h="707" w="822">
                    <a:moveTo>
                      <a:pt x="487" y="1"/>
                    </a:moveTo>
                    <a:cubicBezTo>
                      <a:pt x="153" y="1"/>
                      <a:pt x="1" y="365"/>
                      <a:pt x="244" y="609"/>
                    </a:cubicBezTo>
                    <a:cubicBezTo>
                      <a:pt x="312" y="676"/>
                      <a:pt x="394" y="707"/>
                      <a:pt x="476" y="707"/>
                    </a:cubicBezTo>
                    <a:cubicBezTo>
                      <a:pt x="651" y="707"/>
                      <a:pt x="822" y="563"/>
                      <a:pt x="822" y="335"/>
                    </a:cubicBezTo>
                    <a:cubicBezTo>
                      <a:pt x="822" y="153"/>
                      <a:pt x="670" y="1"/>
                      <a:pt x="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6"/>
              <p:cNvSpPr/>
              <p:nvPr/>
            </p:nvSpPr>
            <p:spPr>
              <a:xfrm>
                <a:off x="6113458" y="3000846"/>
                <a:ext cx="19792" cy="17047"/>
              </a:xfrm>
              <a:custGeom>
                <a:rect b="b" l="l" r="r" t="t"/>
                <a:pathLst>
                  <a:path extrusionOk="0" h="708" w="822">
                    <a:moveTo>
                      <a:pt x="487" y="0"/>
                    </a:moveTo>
                    <a:cubicBezTo>
                      <a:pt x="153" y="0"/>
                      <a:pt x="1" y="365"/>
                      <a:pt x="244" y="608"/>
                    </a:cubicBezTo>
                    <a:cubicBezTo>
                      <a:pt x="313" y="677"/>
                      <a:pt x="397" y="707"/>
                      <a:pt x="480" y="707"/>
                    </a:cubicBezTo>
                    <a:cubicBezTo>
                      <a:pt x="654" y="707"/>
                      <a:pt x="822" y="571"/>
                      <a:pt x="822" y="365"/>
                    </a:cubicBezTo>
                    <a:cubicBezTo>
                      <a:pt x="822" y="152"/>
                      <a:pt x="670" y="0"/>
                      <a:pt x="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6"/>
              <p:cNvSpPr/>
              <p:nvPr/>
            </p:nvSpPr>
            <p:spPr>
              <a:xfrm>
                <a:off x="6229103" y="2885419"/>
                <a:ext cx="19792" cy="17384"/>
              </a:xfrm>
              <a:custGeom>
                <a:rect b="b" l="l" r="r" t="t"/>
                <a:pathLst>
                  <a:path extrusionOk="0" h="722" w="822">
                    <a:moveTo>
                      <a:pt x="457" y="1"/>
                    </a:moveTo>
                    <a:cubicBezTo>
                      <a:pt x="370" y="1"/>
                      <a:pt x="282" y="35"/>
                      <a:pt x="213" y="113"/>
                    </a:cubicBezTo>
                    <a:cubicBezTo>
                      <a:pt x="0" y="326"/>
                      <a:pt x="152" y="721"/>
                      <a:pt x="456" y="721"/>
                    </a:cubicBezTo>
                    <a:cubicBezTo>
                      <a:pt x="669" y="721"/>
                      <a:pt x="821" y="539"/>
                      <a:pt x="821" y="357"/>
                    </a:cubicBezTo>
                    <a:cubicBezTo>
                      <a:pt x="821" y="151"/>
                      <a:pt x="640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>
                <a:off x="6000029" y="2885106"/>
                <a:ext cx="18323" cy="17071"/>
              </a:xfrm>
              <a:custGeom>
                <a:rect b="b" l="l" r="r" t="t"/>
                <a:pathLst>
                  <a:path extrusionOk="0" h="709" w="761">
                    <a:moveTo>
                      <a:pt x="392" y="0"/>
                    </a:moveTo>
                    <a:cubicBezTo>
                      <a:pt x="208" y="0"/>
                      <a:pt x="58" y="118"/>
                      <a:pt x="31" y="309"/>
                    </a:cubicBezTo>
                    <a:cubicBezTo>
                      <a:pt x="1" y="491"/>
                      <a:pt x="153" y="673"/>
                      <a:pt x="335" y="704"/>
                    </a:cubicBezTo>
                    <a:cubicBezTo>
                      <a:pt x="354" y="707"/>
                      <a:pt x="373" y="709"/>
                      <a:pt x="391" y="709"/>
                    </a:cubicBezTo>
                    <a:cubicBezTo>
                      <a:pt x="553" y="709"/>
                      <a:pt x="703" y="594"/>
                      <a:pt x="730" y="430"/>
                    </a:cubicBezTo>
                    <a:cubicBezTo>
                      <a:pt x="761" y="218"/>
                      <a:pt x="639" y="35"/>
                      <a:pt x="457" y="5"/>
                    </a:cubicBezTo>
                    <a:cubicBezTo>
                      <a:pt x="435" y="2"/>
                      <a:pt x="413" y="0"/>
                      <a:pt x="3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6"/>
            <p:cNvGrpSpPr/>
            <p:nvPr/>
          </p:nvGrpSpPr>
          <p:grpSpPr>
            <a:xfrm>
              <a:off x="5405088" y="1217325"/>
              <a:ext cx="1456446" cy="1114081"/>
              <a:chOff x="5399844" y="1252738"/>
              <a:chExt cx="1456446" cy="1114081"/>
            </a:xfrm>
          </p:grpSpPr>
          <p:sp>
            <p:nvSpPr>
              <p:cNvPr id="633" name="Google Shape;633;p6"/>
              <p:cNvSpPr/>
              <p:nvPr/>
            </p:nvSpPr>
            <p:spPr>
              <a:xfrm>
                <a:off x="5399844" y="1258244"/>
                <a:ext cx="1448724" cy="1108575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4" name="Google Shape;634;p6"/>
              <p:cNvGrpSpPr/>
              <p:nvPr/>
            </p:nvGrpSpPr>
            <p:grpSpPr>
              <a:xfrm>
                <a:off x="5407598" y="1252738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635" name="Google Shape;635;p6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6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39" name="Google Shape;639;p6"/>
            <p:cNvSpPr txBox="1"/>
            <p:nvPr/>
          </p:nvSpPr>
          <p:spPr>
            <a:xfrm>
              <a:off x="5420314" y="1495250"/>
              <a:ext cx="1561805" cy="808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Roboto"/>
                <a:buNone/>
              </a:pPr>
              <a:r>
                <a:rPr b="1" i="0" lang="pt-BR" sz="825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Rio de Janeiro/RJ: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Roboto"/>
                <a:buNone/>
              </a:pPr>
              <a:r>
                <a:rPr b="0" i="0" lang="pt-BR" sz="825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13 mortes*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Roboto"/>
                <a:buNone/>
              </a:pPr>
              <a:r>
                <a:rPr b="1" i="0" lang="pt-BR" sz="825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São Caetano do Sul/SP:</a:t>
              </a:r>
              <a:endParaRPr b="0" i="0" sz="82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Roboto"/>
                <a:buNone/>
              </a:pPr>
              <a:r>
                <a:rPr b="0" i="0" lang="pt-BR" sz="825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 morte*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Calibri"/>
                <a:buNone/>
              </a:pPr>
              <a:r>
                <a:t/>
              </a:r>
              <a:endParaRPr b="1" i="0" sz="82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0" name="Google Shape;640;p6"/>
            <p:cNvSpPr txBox="1"/>
            <p:nvPr/>
          </p:nvSpPr>
          <p:spPr>
            <a:xfrm>
              <a:off x="5492227" y="1240725"/>
              <a:ext cx="1261800" cy="1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2011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5905548" y="2681203"/>
              <a:ext cx="456844" cy="414313"/>
            </a:xfrm>
            <a:custGeom>
              <a:rect b="b" l="l" r="r" t="t"/>
              <a:pathLst>
                <a:path extrusionOk="0" h="17357" w="17357">
                  <a:moveTo>
                    <a:pt x="8693" y="1"/>
                  </a:moveTo>
                  <a:cubicBezTo>
                    <a:pt x="3891" y="1"/>
                    <a:pt x="0" y="3891"/>
                    <a:pt x="0" y="8663"/>
                  </a:cubicBezTo>
                  <a:cubicBezTo>
                    <a:pt x="0" y="13466"/>
                    <a:pt x="3891" y="17356"/>
                    <a:pt x="8693" y="17356"/>
                  </a:cubicBezTo>
                  <a:cubicBezTo>
                    <a:pt x="13465" y="17356"/>
                    <a:pt x="17356" y="13466"/>
                    <a:pt x="17356" y="8663"/>
                  </a:cubicBezTo>
                  <a:cubicBezTo>
                    <a:pt x="17356" y="3891"/>
                    <a:pt x="13465" y="1"/>
                    <a:pt x="8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6"/>
          <p:cNvGrpSpPr/>
          <p:nvPr/>
        </p:nvGrpSpPr>
        <p:grpSpPr>
          <a:xfrm>
            <a:off x="5395544" y="4323848"/>
            <a:ext cx="1111868" cy="1427079"/>
            <a:chOff x="6920192" y="2826188"/>
            <a:chExt cx="1482490" cy="1939923"/>
          </a:xfrm>
        </p:grpSpPr>
        <p:grpSp>
          <p:nvGrpSpPr>
            <p:cNvPr id="643" name="Google Shape;643;p6"/>
            <p:cNvGrpSpPr/>
            <p:nvPr/>
          </p:nvGrpSpPr>
          <p:grpSpPr>
            <a:xfrm rot="10800000">
              <a:off x="6920192" y="3660554"/>
              <a:ext cx="1482490" cy="1105557"/>
              <a:chOff x="5407598" y="1210565"/>
              <a:chExt cx="1482490" cy="1105557"/>
            </a:xfrm>
          </p:grpSpPr>
          <p:sp>
            <p:nvSpPr>
              <p:cNvPr id="644" name="Google Shape;644;p6"/>
              <p:cNvSpPr/>
              <p:nvPr/>
            </p:nvSpPr>
            <p:spPr>
              <a:xfrm>
                <a:off x="5441364" y="1210565"/>
                <a:ext cx="1448724" cy="1049514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5" name="Google Shape;645;p6"/>
              <p:cNvGrpSpPr/>
              <p:nvPr/>
            </p:nvGrpSpPr>
            <p:grpSpPr>
              <a:xfrm>
                <a:off x="5407598" y="1252738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646" name="Google Shape;646;p6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6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50" name="Google Shape;650;p6"/>
            <p:cNvSpPr/>
            <p:nvPr/>
          </p:nvSpPr>
          <p:spPr>
            <a:xfrm>
              <a:off x="7459985" y="2833618"/>
              <a:ext cx="417913" cy="417913"/>
            </a:xfrm>
            <a:custGeom>
              <a:rect b="b" l="l" r="r" t="t"/>
              <a:pathLst>
                <a:path extrusionOk="0" h="17357" w="17357">
                  <a:moveTo>
                    <a:pt x="8694" y="1"/>
                  </a:moveTo>
                  <a:cubicBezTo>
                    <a:pt x="3892" y="1"/>
                    <a:pt x="1" y="3891"/>
                    <a:pt x="1" y="8664"/>
                  </a:cubicBezTo>
                  <a:cubicBezTo>
                    <a:pt x="1" y="13466"/>
                    <a:pt x="3892" y="17357"/>
                    <a:pt x="8694" y="17357"/>
                  </a:cubicBezTo>
                  <a:cubicBezTo>
                    <a:pt x="13466" y="17357"/>
                    <a:pt x="17357" y="13466"/>
                    <a:pt x="17357" y="8664"/>
                  </a:cubicBezTo>
                  <a:cubicBezTo>
                    <a:pt x="17357" y="3891"/>
                    <a:pt x="13466" y="1"/>
                    <a:pt x="869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7667377" y="3242753"/>
              <a:ext cx="21236" cy="422175"/>
            </a:xfrm>
            <a:custGeom>
              <a:rect b="b" l="l" r="r" t="t"/>
              <a:pathLst>
                <a:path extrusionOk="0" h="17534" w="882">
                  <a:moveTo>
                    <a:pt x="326" y="1"/>
                  </a:moveTo>
                  <a:cubicBezTo>
                    <a:pt x="321" y="1"/>
                    <a:pt x="315" y="4"/>
                    <a:pt x="304" y="14"/>
                  </a:cubicBezTo>
                  <a:cubicBezTo>
                    <a:pt x="274" y="14"/>
                    <a:pt x="244" y="45"/>
                    <a:pt x="244" y="45"/>
                  </a:cubicBezTo>
                  <a:cubicBezTo>
                    <a:pt x="244" y="105"/>
                    <a:pt x="244" y="166"/>
                    <a:pt x="244" y="227"/>
                  </a:cubicBezTo>
                  <a:lnTo>
                    <a:pt x="244" y="896"/>
                  </a:lnTo>
                  <a:lnTo>
                    <a:pt x="244" y="2780"/>
                  </a:lnTo>
                  <a:lnTo>
                    <a:pt x="244" y="3844"/>
                  </a:lnTo>
                  <a:cubicBezTo>
                    <a:pt x="274" y="4604"/>
                    <a:pt x="274" y="5303"/>
                    <a:pt x="274" y="6063"/>
                  </a:cubicBezTo>
                  <a:lnTo>
                    <a:pt x="274" y="6397"/>
                  </a:lnTo>
                  <a:lnTo>
                    <a:pt x="274" y="7948"/>
                  </a:lnTo>
                  <a:lnTo>
                    <a:pt x="274" y="10258"/>
                  </a:lnTo>
                  <a:lnTo>
                    <a:pt x="274" y="12385"/>
                  </a:lnTo>
                  <a:lnTo>
                    <a:pt x="274" y="13510"/>
                  </a:lnTo>
                  <a:cubicBezTo>
                    <a:pt x="304" y="14179"/>
                    <a:pt x="274" y="14847"/>
                    <a:pt x="213" y="15516"/>
                  </a:cubicBezTo>
                  <a:cubicBezTo>
                    <a:pt x="213" y="15638"/>
                    <a:pt x="183" y="15790"/>
                    <a:pt x="152" y="15911"/>
                  </a:cubicBezTo>
                  <a:cubicBezTo>
                    <a:pt x="0" y="16367"/>
                    <a:pt x="0" y="16853"/>
                    <a:pt x="152" y="17279"/>
                  </a:cubicBezTo>
                  <a:lnTo>
                    <a:pt x="152" y="17340"/>
                  </a:lnTo>
                  <a:cubicBezTo>
                    <a:pt x="183" y="17431"/>
                    <a:pt x="213" y="17522"/>
                    <a:pt x="304" y="17522"/>
                  </a:cubicBezTo>
                  <a:cubicBezTo>
                    <a:pt x="327" y="17530"/>
                    <a:pt x="350" y="17534"/>
                    <a:pt x="372" y="17534"/>
                  </a:cubicBezTo>
                  <a:cubicBezTo>
                    <a:pt x="437" y="17534"/>
                    <a:pt x="494" y="17499"/>
                    <a:pt x="517" y="17431"/>
                  </a:cubicBezTo>
                  <a:cubicBezTo>
                    <a:pt x="578" y="17309"/>
                    <a:pt x="639" y="17188"/>
                    <a:pt x="669" y="17036"/>
                  </a:cubicBezTo>
                  <a:cubicBezTo>
                    <a:pt x="791" y="16610"/>
                    <a:pt x="852" y="16185"/>
                    <a:pt x="852" y="15729"/>
                  </a:cubicBezTo>
                  <a:cubicBezTo>
                    <a:pt x="821" y="15394"/>
                    <a:pt x="882" y="14969"/>
                    <a:pt x="882" y="14574"/>
                  </a:cubicBezTo>
                  <a:cubicBezTo>
                    <a:pt x="852" y="13875"/>
                    <a:pt x="852" y="13176"/>
                    <a:pt x="852" y="12446"/>
                  </a:cubicBezTo>
                  <a:lnTo>
                    <a:pt x="852" y="11717"/>
                  </a:lnTo>
                  <a:cubicBezTo>
                    <a:pt x="821" y="10987"/>
                    <a:pt x="821" y="10227"/>
                    <a:pt x="791" y="9498"/>
                  </a:cubicBezTo>
                  <a:cubicBezTo>
                    <a:pt x="760" y="8768"/>
                    <a:pt x="730" y="8039"/>
                    <a:pt x="700" y="7309"/>
                  </a:cubicBezTo>
                  <a:cubicBezTo>
                    <a:pt x="669" y="6914"/>
                    <a:pt x="669" y="6549"/>
                    <a:pt x="669" y="6154"/>
                  </a:cubicBezTo>
                  <a:cubicBezTo>
                    <a:pt x="639" y="5303"/>
                    <a:pt x="548" y="4482"/>
                    <a:pt x="578" y="3631"/>
                  </a:cubicBezTo>
                  <a:cubicBezTo>
                    <a:pt x="578" y="3327"/>
                    <a:pt x="517" y="3023"/>
                    <a:pt x="517" y="2689"/>
                  </a:cubicBezTo>
                  <a:cubicBezTo>
                    <a:pt x="517" y="2142"/>
                    <a:pt x="487" y="1564"/>
                    <a:pt x="456" y="987"/>
                  </a:cubicBezTo>
                  <a:cubicBezTo>
                    <a:pt x="456" y="713"/>
                    <a:pt x="426" y="440"/>
                    <a:pt x="396" y="136"/>
                  </a:cubicBezTo>
                  <a:cubicBezTo>
                    <a:pt x="365" y="105"/>
                    <a:pt x="365" y="45"/>
                    <a:pt x="335" y="14"/>
                  </a:cubicBezTo>
                  <a:cubicBezTo>
                    <a:pt x="335" y="14"/>
                    <a:pt x="335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7439772" y="2826188"/>
              <a:ext cx="455956" cy="427424"/>
            </a:xfrm>
            <a:custGeom>
              <a:rect b="b" l="l" r="r" t="t"/>
              <a:pathLst>
                <a:path extrusionOk="0" h="17752" w="18937">
                  <a:moveTo>
                    <a:pt x="10019" y="0"/>
                  </a:moveTo>
                  <a:cubicBezTo>
                    <a:pt x="8177" y="0"/>
                    <a:pt x="6368" y="562"/>
                    <a:pt x="4833" y="1601"/>
                  </a:cubicBezTo>
                  <a:cubicBezTo>
                    <a:pt x="4560" y="1813"/>
                    <a:pt x="4286" y="2026"/>
                    <a:pt x="4043" y="2269"/>
                  </a:cubicBezTo>
                  <a:cubicBezTo>
                    <a:pt x="2797" y="3364"/>
                    <a:pt x="1915" y="4762"/>
                    <a:pt x="1429" y="6342"/>
                  </a:cubicBezTo>
                  <a:cubicBezTo>
                    <a:pt x="0" y="11084"/>
                    <a:pt x="2736" y="16069"/>
                    <a:pt x="7508" y="17406"/>
                  </a:cubicBezTo>
                  <a:cubicBezTo>
                    <a:pt x="8302" y="17636"/>
                    <a:pt x="9125" y="17751"/>
                    <a:pt x="9957" y="17751"/>
                  </a:cubicBezTo>
                  <a:cubicBezTo>
                    <a:pt x="10335" y="17751"/>
                    <a:pt x="10715" y="17727"/>
                    <a:pt x="11095" y="17680"/>
                  </a:cubicBezTo>
                  <a:cubicBezTo>
                    <a:pt x="13162" y="17376"/>
                    <a:pt x="15107" y="16373"/>
                    <a:pt x="16566" y="14853"/>
                  </a:cubicBezTo>
                  <a:lnTo>
                    <a:pt x="16809" y="14610"/>
                  </a:lnTo>
                  <a:lnTo>
                    <a:pt x="16992" y="14367"/>
                  </a:lnTo>
                  <a:cubicBezTo>
                    <a:pt x="17144" y="14185"/>
                    <a:pt x="17296" y="14033"/>
                    <a:pt x="17417" y="13881"/>
                  </a:cubicBezTo>
                  <a:cubicBezTo>
                    <a:pt x="18420" y="12726"/>
                    <a:pt x="18937" y="11236"/>
                    <a:pt x="18876" y="9716"/>
                  </a:cubicBezTo>
                  <a:lnTo>
                    <a:pt x="18876" y="9564"/>
                  </a:lnTo>
                  <a:cubicBezTo>
                    <a:pt x="18876" y="9260"/>
                    <a:pt x="18815" y="8987"/>
                    <a:pt x="18694" y="8926"/>
                  </a:cubicBezTo>
                  <a:cubicBezTo>
                    <a:pt x="18678" y="8916"/>
                    <a:pt x="18662" y="8911"/>
                    <a:pt x="18645" y="8911"/>
                  </a:cubicBezTo>
                  <a:cubicBezTo>
                    <a:pt x="18563" y="8911"/>
                    <a:pt x="18471" y="9033"/>
                    <a:pt x="18420" y="9260"/>
                  </a:cubicBezTo>
                  <a:cubicBezTo>
                    <a:pt x="18359" y="9412"/>
                    <a:pt x="18329" y="9595"/>
                    <a:pt x="18268" y="9777"/>
                  </a:cubicBezTo>
                  <a:cubicBezTo>
                    <a:pt x="18207" y="9960"/>
                    <a:pt x="18147" y="10142"/>
                    <a:pt x="18086" y="10324"/>
                  </a:cubicBezTo>
                  <a:cubicBezTo>
                    <a:pt x="17721" y="11540"/>
                    <a:pt x="17174" y="12695"/>
                    <a:pt x="16414" y="13729"/>
                  </a:cubicBezTo>
                  <a:cubicBezTo>
                    <a:pt x="15685" y="14610"/>
                    <a:pt x="14833" y="15370"/>
                    <a:pt x="13861" y="15947"/>
                  </a:cubicBezTo>
                  <a:cubicBezTo>
                    <a:pt x="12642" y="16650"/>
                    <a:pt x="11269" y="17015"/>
                    <a:pt x="9885" y="17015"/>
                  </a:cubicBezTo>
                  <a:cubicBezTo>
                    <a:pt x="9232" y="17015"/>
                    <a:pt x="8577" y="16934"/>
                    <a:pt x="7934" y="16768"/>
                  </a:cubicBezTo>
                  <a:cubicBezTo>
                    <a:pt x="2614" y="15492"/>
                    <a:pt x="0" y="9473"/>
                    <a:pt x="2675" y="4731"/>
                  </a:cubicBezTo>
                  <a:cubicBezTo>
                    <a:pt x="3253" y="3728"/>
                    <a:pt x="4013" y="2877"/>
                    <a:pt x="4924" y="2178"/>
                  </a:cubicBezTo>
                  <a:cubicBezTo>
                    <a:pt x="5897" y="1388"/>
                    <a:pt x="7083" y="871"/>
                    <a:pt x="8298" y="598"/>
                  </a:cubicBezTo>
                  <a:cubicBezTo>
                    <a:pt x="8873" y="475"/>
                    <a:pt x="9454" y="413"/>
                    <a:pt x="10029" y="413"/>
                  </a:cubicBezTo>
                  <a:cubicBezTo>
                    <a:pt x="10733" y="413"/>
                    <a:pt x="11429" y="505"/>
                    <a:pt x="12098" y="689"/>
                  </a:cubicBezTo>
                  <a:cubicBezTo>
                    <a:pt x="13040" y="932"/>
                    <a:pt x="13891" y="1327"/>
                    <a:pt x="14712" y="1844"/>
                  </a:cubicBezTo>
                  <a:cubicBezTo>
                    <a:pt x="16931" y="3333"/>
                    <a:pt x="18359" y="5735"/>
                    <a:pt x="18633" y="8379"/>
                  </a:cubicBezTo>
                  <a:cubicBezTo>
                    <a:pt x="18633" y="8531"/>
                    <a:pt x="18663" y="8683"/>
                    <a:pt x="18724" y="8835"/>
                  </a:cubicBezTo>
                  <a:cubicBezTo>
                    <a:pt x="18724" y="8865"/>
                    <a:pt x="18755" y="8896"/>
                    <a:pt x="18755" y="8896"/>
                  </a:cubicBezTo>
                  <a:cubicBezTo>
                    <a:pt x="18785" y="8865"/>
                    <a:pt x="18815" y="8835"/>
                    <a:pt x="18815" y="8804"/>
                  </a:cubicBezTo>
                  <a:lnTo>
                    <a:pt x="18815" y="8166"/>
                  </a:lnTo>
                  <a:cubicBezTo>
                    <a:pt x="18815" y="7801"/>
                    <a:pt x="18755" y="7467"/>
                    <a:pt x="18663" y="7133"/>
                  </a:cubicBezTo>
                  <a:cubicBezTo>
                    <a:pt x="18572" y="6798"/>
                    <a:pt x="18511" y="6464"/>
                    <a:pt x="18390" y="6130"/>
                  </a:cubicBezTo>
                  <a:cubicBezTo>
                    <a:pt x="17751" y="4184"/>
                    <a:pt x="16475" y="2482"/>
                    <a:pt x="14742" y="1358"/>
                  </a:cubicBezTo>
                  <a:cubicBezTo>
                    <a:pt x="13800" y="750"/>
                    <a:pt x="12736" y="324"/>
                    <a:pt x="11612" y="142"/>
                  </a:cubicBezTo>
                  <a:cubicBezTo>
                    <a:pt x="11082" y="47"/>
                    <a:pt x="10549" y="0"/>
                    <a:pt x="10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3" name="Google Shape;653;p6"/>
            <p:cNvGrpSpPr/>
            <p:nvPr/>
          </p:nvGrpSpPr>
          <p:grpSpPr>
            <a:xfrm>
              <a:off x="7526861" y="2899119"/>
              <a:ext cx="294949" cy="288280"/>
              <a:chOff x="7526861" y="2899119"/>
              <a:chExt cx="294949" cy="288280"/>
            </a:xfrm>
          </p:grpSpPr>
          <p:sp>
            <p:nvSpPr>
              <p:cNvPr id="654" name="Google Shape;654;p6"/>
              <p:cNvSpPr/>
              <p:nvPr/>
            </p:nvSpPr>
            <p:spPr>
              <a:xfrm>
                <a:off x="7526861" y="2899119"/>
                <a:ext cx="292758" cy="288280"/>
              </a:xfrm>
              <a:custGeom>
                <a:rect b="b" l="l" r="r" t="t"/>
                <a:pathLst>
                  <a:path extrusionOk="0" h="11973" w="12159">
                    <a:moveTo>
                      <a:pt x="6025" y="397"/>
                    </a:moveTo>
                    <a:cubicBezTo>
                      <a:pt x="6019" y="484"/>
                      <a:pt x="6019" y="567"/>
                      <a:pt x="6019" y="639"/>
                    </a:cubicBezTo>
                    <a:lnTo>
                      <a:pt x="6019" y="2067"/>
                    </a:lnTo>
                    <a:lnTo>
                      <a:pt x="6019" y="6140"/>
                    </a:lnTo>
                    <a:lnTo>
                      <a:pt x="6657" y="6140"/>
                    </a:lnTo>
                    <a:cubicBezTo>
                      <a:pt x="7184" y="6140"/>
                      <a:pt x="7684" y="6167"/>
                      <a:pt x="8202" y="6167"/>
                    </a:cubicBezTo>
                    <a:cubicBezTo>
                      <a:pt x="8461" y="6167"/>
                      <a:pt x="8724" y="6160"/>
                      <a:pt x="8998" y="6140"/>
                    </a:cubicBezTo>
                    <a:cubicBezTo>
                      <a:pt x="9818" y="6110"/>
                      <a:pt x="10639" y="6110"/>
                      <a:pt x="11460" y="6110"/>
                    </a:cubicBezTo>
                    <a:lnTo>
                      <a:pt x="11824" y="6110"/>
                    </a:lnTo>
                    <a:lnTo>
                      <a:pt x="11824" y="6140"/>
                    </a:lnTo>
                    <a:cubicBezTo>
                      <a:pt x="11824" y="6231"/>
                      <a:pt x="11824" y="6292"/>
                      <a:pt x="11794" y="6535"/>
                    </a:cubicBezTo>
                    <a:cubicBezTo>
                      <a:pt x="11764" y="6931"/>
                      <a:pt x="11672" y="7295"/>
                      <a:pt x="11551" y="7660"/>
                    </a:cubicBezTo>
                    <a:cubicBezTo>
                      <a:pt x="11460" y="7903"/>
                      <a:pt x="11368" y="8116"/>
                      <a:pt x="11277" y="8298"/>
                    </a:cubicBezTo>
                    <a:cubicBezTo>
                      <a:pt x="11065" y="8815"/>
                      <a:pt x="10730" y="9271"/>
                      <a:pt x="10365" y="9666"/>
                    </a:cubicBezTo>
                    <a:cubicBezTo>
                      <a:pt x="10001" y="10061"/>
                      <a:pt x="9575" y="10426"/>
                      <a:pt x="9089" y="10700"/>
                    </a:cubicBezTo>
                    <a:cubicBezTo>
                      <a:pt x="8197" y="11220"/>
                      <a:pt x="7229" y="11464"/>
                      <a:pt x="6278" y="11464"/>
                    </a:cubicBezTo>
                    <a:cubicBezTo>
                      <a:pt x="4116" y="11464"/>
                      <a:pt x="2042" y="10199"/>
                      <a:pt x="1155" y="8025"/>
                    </a:cubicBezTo>
                    <a:cubicBezTo>
                      <a:pt x="821" y="7295"/>
                      <a:pt x="700" y="6475"/>
                      <a:pt x="700" y="5684"/>
                    </a:cubicBezTo>
                    <a:cubicBezTo>
                      <a:pt x="730" y="4225"/>
                      <a:pt x="1368" y="2888"/>
                      <a:pt x="2432" y="1915"/>
                    </a:cubicBezTo>
                    <a:lnTo>
                      <a:pt x="2736" y="1642"/>
                    </a:lnTo>
                    <a:cubicBezTo>
                      <a:pt x="2858" y="1581"/>
                      <a:pt x="2979" y="1490"/>
                      <a:pt x="3101" y="1429"/>
                    </a:cubicBezTo>
                    <a:cubicBezTo>
                      <a:pt x="3526" y="1216"/>
                      <a:pt x="3952" y="1034"/>
                      <a:pt x="4408" y="851"/>
                    </a:cubicBezTo>
                    <a:cubicBezTo>
                      <a:pt x="4864" y="699"/>
                      <a:pt x="5320" y="547"/>
                      <a:pt x="5776" y="426"/>
                    </a:cubicBezTo>
                    <a:lnTo>
                      <a:pt x="5867" y="426"/>
                    </a:lnTo>
                    <a:cubicBezTo>
                      <a:pt x="5921" y="417"/>
                      <a:pt x="5975" y="408"/>
                      <a:pt x="6025" y="397"/>
                    </a:cubicBezTo>
                    <a:close/>
                    <a:moveTo>
                      <a:pt x="5229" y="0"/>
                    </a:moveTo>
                    <a:cubicBezTo>
                      <a:pt x="4195" y="61"/>
                      <a:pt x="3222" y="456"/>
                      <a:pt x="2432" y="1095"/>
                    </a:cubicBezTo>
                    <a:cubicBezTo>
                      <a:pt x="1703" y="1702"/>
                      <a:pt x="1095" y="2432"/>
                      <a:pt x="730" y="3313"/>
                    </a:cubicBezTo>
                    <a:cubicBezTo>
                      <a:pt x="61" y="4833"/>
                      <a:pt x="0" y="6566"/>
                      <a:pt x="578" y="8116"/>
                    </a:cubicBezTo>
                    <a:cubicBezTo>
                      <a:pt x="791" y="8663"/>
                      <a:pt x="1095" y="9149"/>
                      <a:pt x="1459" y="9605"/>
                    </a:cubicBezTo>
                    <a:cubicBezTo>
                      <a:pt x="1976" y="10304"/>
                      <a:pt x="2645" y="10882"/>
                      <a:pt x="3435" y="11277"/>
                    </a:cubicBezTo>
                    <a:cubicBezTo>
                      <a:pt x="4331" y="11750"/>
                      <a:pt x="5282" y="11972"/>
                      <a:pt x="6217" y="11972"/>
                    </a:cubicBezTo>
                    <a:cubicBezTo>
                      <a:pt x="8645" y="11972"/>
                      <a:pt x="10955" y="10474"/>
                      <a:pt x="11855" y="7994"/>
                    </a:cubicBezTo>
                    <a:lnTo>
                      <a:pt x="11976" y="7660"/>
                    </a:lnTo>
                    <a:lnTo>
                      <a:pt x="12068" y="7326"/>
                    </a:lnTo>
                    <a:cubicBezTo>
                      <a:pt x="12098" y="7082"/>
                      <a:pt x="12159" y="6870"/>
                      <a:pt x="12159" y="6627"/>
                    </a:cubicBezTo>
                    <a:cubicBezTo>
                      <a:pt x="12159" y="6505"/>
                      <a:pt x="12159" y="6383"/>
                      <a:pt x="12159" y="6231"/>
                    </a:cubicBezTo>
                    <a:lnTo>
                      <a:pt x="12159" y="5775"/>
                    </a:lnTo>
                    <a:lnTo>
                      <a:pt x="11338" y="5775"/>
                    </a:lnTo>
                    <a:cubicBezTo>
                      <a:pt x="10396" y="5806"/>
                      <a:pt x="9484" y="5806"/>
                      <a:pt x="8572" y="5806"/>
                    </a:cubicBezTo>
                    <a:cubicBezTo>
                      <a:pt x="7873" y="5806"/>
                      <a:pt x="7174" y="5836"/>
                      <a:pt x="6536" y="5836"/>
                    </a:cubicBezTo>
                    <a:lnTo>
                      <a:pt x="6323" y="5836"/>
                    </a:lnTo>
                    <a:lnTo>
                      <a:pt x="6262" y="2371"/>
                    </a:lnTo>
                    <a:cubicBezTo>
                      <a:pt x="6232" y="1733"/>
                      <a:pt x="6201" y="1125"/>
                      <a:pt x="6171" y="487"/>
                    </a:cubicBezTo>
                    <a:cubicBezTo>
                      <a:pt x="6171" y="448"/>
                      <a:pt x="6165" y="404"/>
                      <a:pt x="6159" y="359"/>
                    </a:cubicBezTo>
                    <a:lnTo>
                      <a:pt x="6159" y="359"/>
                    </a:lnTo>
                    <a:cubicBezTo>
                      <a:pt x="6212" y="338"/>
                      <a:pt x="6250" y="311"/>
                      <a:pt x="6262" y="274"/>
                    </a:cubicBezTo>
                    <a:cubicBezTo>
                      <a:pt x="6292" y="183"/>
                      <a:pt x="6232" y="91"/>
                      <a:pt x="6049" y="61"/>
                    </a:cubicBezTo>
                    <a:cubicBezTo>
                      <a:pt x="5928" y="31"/>
                      <a:pt x="5806" y="0"/>
                      <a:pt x="56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6"/>
              <p:cNvSpPr/>
              <p:nvPr/>
            </p:nvSpPr>
            <p:spPr>
              <a:xfrm>
                <a:off x="7691527" y="2901840"/>
                <a:ext cx="130283" cy="122434"/>
              </a:xfrm>
              <a:custGeom>
                <a:rect b="b" l="l" r="r" t="t"/>
                <a:pathLst>
                  <a:path extrusionOk="0" h="5085" w="5411">
                    <a:moveTo>
                      <a:pt x="819" y="270"/>
                    </a:moveTo>
                    <a:cubicBezTo>
                      <a:pt x="961" y="270"/>
                      <a:pt x="1096" y="291"/>
                      <a:pt x="1247" y="313"/>
                    </a:cubicBezTo>
                    <a:cubicBezTo>
                      <a:pt x="1824" y="434"/>
                      <a:pt x="2371" y="647"/>
                      <a:pt x="2858" y="982"/>
                    </a:cubicBezTo>
                    <a:cubicBezTo>
                      <a:pt x="3131" y="1164"/>
                      <a:pt x="3374" y="1346"/>
                      <a:pt x="3618" y="1559"/>
                    </a:cubicBezTo>
                    <a:cubicBezTo>
                      <a:pt x="4165" y="2045"/>
                      <a:pt x="4529" y="2623"/>
                      <a:pt x="4773" y="3292"/>
                    </a:cubicBezTo>
                    <a:cubicBezTo>
                      <a:pt x="4803" y="3383"/>
                      <a:pt x="4833" y="3474"/>
                      <a:pt x="4864" y="3565"/>
                    </a:cubicBezTo>
                    <a:cubicBezTo>
                      <a:pt x="4925" y="3808"/>
                      <a:pt x="4985" y="4051"/>
                      <a:pt x="5016" y="4295"/>
                    </a:cubicBezTo>
                    <a:cubicBezTo>
                      <a:pt x="5016" y="4355"/>
                      <a:pt x="5016" y="4447"/>
                      <a:pt x="5016" y="4507"/>
                    </a:cubicBezTo>
                    <a:lnTo>
                      <a:pt x="5016" y="4599"/>
                    </a:lnTo>
                    <a:lnTo>
                      <a:pt x="608" y="4599"/>
                    </a:lnTo>
                    <a:lnTo>
                      <a:pt x="608" y="4325"/>
                    </a:lnTo>
                    <a:lnTo>
                      <a:pt x="608" y="3900"/>
                    </a:lnTo>
                    <a:cubicBezTo>
                      <a:pt x="578" y="3261"/>
                      <a:pt x="608" y="2623"/>
                      <a:pt x="669" y="1954"/>
                    </a:cubicBezTo>
                    <a:cubicBezTo>
                      <a:pt x="669" y="1833"/>
                      <a:pt x="700" y="1711"/>
                      <a:pt x="730" y="1589"/>
                    </a:cubicBezTo>
                    <a:cubicBezTo>
                      <a:pt x="880" y="1171"/>
                      <a:pt x="882" y="693"/>
                      <a:pt x="737" y="272"/>
                    </a:cubicBezTo>
                    <a:lnTo>
                      <a:pt x="737" y="272"/>
                    </a:lnTo>
                    <a:cubicBezTo>
                      <a:pt x="765" y="271"/>
                      <a:pt x="792" y="270"/>
                      <a:pt x="819" y="270"/>
                    </a:cubicBezTo>
                    <a:close/>
                    <a:moveTo>
                      <a:pt x="528" y="1"/>
                    </a:moveTo>
                    <a:cubicBezTo>
                      <a:pt x="455" y="1"/>
                      <a:pt x="390" y="50"/>
                      <a:pt x="365" y="100"/>
                    </a:cubicBezTo>
                    <a:cubicBezTo>
                      <a:pt x="304" y="222"/>
                      <a:pt x="244" y="343"/>
                      <a:pt x="213" y="465"/>
                    </a:cubicBezTo>
                    <a:cubicBezTo>
                      <a:pt x="92" y="860"/>
                      <a:pt x="31" y="1316"/>
                      <a:pt x="61" y="1741"/>
                    </a:cubicBezTo>
                    <a:cubicBezTo>
                      <a:pt x="61" y="2076"/>
                      <a:pt x="0" y="2471"/>
                      <a:pt x="0" y="2805"/>
                    </a:cubicBezTo>
                    <a:cubicBezTo>
                      <a:pt x="31" y="3109"/>
                      <a:pt x="31" y="3444"/>
                      <a:pt x="31" y="3748"/>
                    </a:cubicBezTo>
                    <a:lnTo>
                      <a:pt x="31" y="5085"/>
                    </a:lnTo>
                    <a:lnTo>
                      <a:pt x="1247" y="5085"/>
                    </a:lnTo>
                    <a:cubicBezTo>
                      <a:pt x="1976" y="5085"/>
                      <a:pt x="2706" y="5055"/>
                      <a:pt x="3435" y="5055"/>
                    </a:cubicBezTo>
                    <a:lnTo>
                      <a:pt x="4499" y="4994"/>
                    </a:lnTo>
                    <a:lnTo>
                      <a:pt x="5411" y="4994"/>
                    </a:lnTo>
                    <a:cubicBezTo>
                      <a:pt x="5411" y="4933"/>
                      <a:pt x="5411" y="4842"/>
                      <a:pt x="5411" y="4781"/>
                    </a:cubicBezTo>
                    <a:lnTo>
                      <a:pt x="5381" y="4416"/>
                    </a:lnTo>
                    <a:cubicBezTo>
                      <a:pt x="5350" y="4295"/>
                      <a:pt x="5350" y="4173"/>
                      <a:pt x="5320" y="4082"/>
                    </a:cubicBezTo>
                    <a:lnTo>
                      <a:pt x="5289" y="3808"/>
                    </a:lnTo>
                    <a:cubicBezTo>
                      <a:pt x="5229" y="3626"/>
                      <a:pt x="5168" y="3413"/>
                      <a:pt x="5107" y="3231"/>
                    </a:cubicBezTo>
                    <a:cubicBezTo>
                      <a:pt x="4803" y="2471"/>
                      <a:pt x="4317" y="1772"/>
                      <a:pt x="3678" y="1194"/>
                    </a:cubicBezTo>
                    <a:cubicBezTo>
                      <a:pt x="3587" y="1103"/>
                      <a:pt x="3466" y="982"/>
                      <a:pt x="3344" y="921"/>
                    </a:cubicBezTo>
                    <a:cubicBezTo>
                      <a:pt x="3222" y="830"/>
                      <a:pt x="3070" y="738"/>
                      <a:pt x="2949" y="678"/>
                    </a:cubicBezTo>
                    <a:cubicBezTo>
                      <a:pt x="2463" y="404"/>
                      <a:pt x="1946" y="222"/>
                      <a:pt x="1399" y="130"/>
                    </a:cubicBezTo>
                    <a:cubicBezTo>
                      <a:pt x="1164" y="104"/>
                      <a:pt x="930" y="101"/>
                      <a:pt x="696" y="100"/>
                    </a:cubicBezTo>
                    <a:lnTo>
                      <a:pt x="696" y="100"/>
                    </a:lnTo>
                    <a:cubicBezTo>
                      <a:pt x="671" y="48"/>
                      <a:pt x="638" y="9"/>
                      <a:pt x="578" y="9"/>
                    </a:cubicBezTo>
                    <a:cubicBezTo>
                      <a:pt x="561" y="3"/>
                      <a:pt x="54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6"/>
              <p:cNvSpPr/>
              <p:nvPr/>
            </p:nvSpPr>
            <p:spPr>
              <a:xfrm>
                <a:off x="7699039" y="2905692"/>
                <a:ext cx="37898" cy="32047"/>
              </a:xfrm>
              <a:custGeom>
                <a:rect b="b" l="l" r="r" t="t"/>
                <a:pathLst>
                  <a:path extrusionOk="0" h="1331" w="1574">
                    <a:moveTo>
                      <a:pt x="1543" y="1"/>
                    </a:moveTo>
                    <a:cubicBezTo>
                      <a:pt x="1543" y="1"/>
                      <a:pt x="1512" y="31"/>
                      <a:pt x="1512" y="31"/>
                    </a:cubicBezTo>
                    <a:lnTo>
                      <a:pt x="1299" y="153"/>
                    </a:lnTo>
                    <a:cubicBezTo>
                      <a:pt x="1269" y="153"/>
                      <a:pt x="1239" y="183"/>
                      <a:pt x="1208" y="214"/>
                    </a:cubicBezTo>
                    <a:cubicBezTo>
                      <a:pt x="1178" y="274"/>
                      <a:pt x="1117" y="335"/>
                      <a:pt x="1026" y="366"/>
                    </a:cubicBezTo>
                    <a:lnTo>
                      <a:pt x="996" y="396"/>
                    </a:lnTo>
                    <a:lnTo>
                      <a:pt x="874" y="518"/>
                    </a:lnTo>
                    <a:lnTo>
                      <a:pt x="661" y="639"/>
                    </a:lnTo>
                    <a:lnTo>
                      <a:pt x="479" y="791"/>
                    </a:lnTo>
                    <a:cubicBezTo>
                      <a:pt x="448" y="822"/>
                      <a:pt x="418" y="852"/>
                      <a:pt x="388" y="882"/>
                    </a:cubicBezTo>
                    <a:cubicBezTo>
                      <a:pt x="327" y="913"/>
                      <a:pt x="266" y="974"/>
                      <a:pt x="175" y="974"/>
                    </a:cubicBezTo>
                    <a:lnTo>
                      <a:pt x="114" y="974"/>
                    </a:lnTo>
                    <a:cubicBezTo>
                      <a:pt x="89" y="957"/>
                      <a:pt x="68" y="949"/>
                      <a:pt x="52" y="949"/>
                    </a:cubicBezTo>
                    <a:cubicBezTo>
                      <a:pt x="11" y="949"/>
                      <a:pt x="1" y="999"/>
                      <a:pt x="23" y="1065"/>
                    </a:cubicBezTo>
                    <a:cubicBezTo>
                      <a:pt x="23" y="1095"/>
                      <a:pt x="23" y="1095"/>
                      <a:pt x="53" y="1156"/>
                    </a:cubicBezTo>
                    <a:cubicBezTo>
                      <a:pt x="84" y="1186"/>
                      <a:pt x="114" y="1217"/>
                      <a:pt x="144" y="1247"/>
                    </a:cubicBezTo>
                    <a:cubicBezTo>
                      <a:pt x="175" y="1277"/>
                      <a:pt x="205" y="1308"/>
                      <a:pt x="236" y="1308"/>
                    </a:cubicBezTo>
                    <a:cubicBezTo>
                      <a:pt x="266" y="1323"/>
                      <a:pt x="304" y="1331"/>
                      <a:pt x="338" y="1331"/>
                    </a:cubicBezTo>
                    <a:cubicBezTo>
                      <a:pt x="372" y="1331"/>
                      <a:pt x="403" y="1323"/>
                      <a:pt x="418" y="1308"/>
                    </a:cubicBezTo>
                    <a:cubicBezTo>
                      <a:pt x="448" y="1277"/>
                      <a:pt x="509" y="1277"/>
                      <a:pt x="509" y="1247"/>
                    </a:cubicBezTo>
                    <a:cubicBezTo>
                      <a:pt x="540" y="1186"/>
                      <a:pt x="600" y="1125"/>
                      <a:pt x="661" y="1095"/>
                    </a:cubicBezTo>
                    <a:lnTo>
                      <a:pt x="722" y="1034"/>
                    </a:lnTo>
                    <a:cubicBezTo>
                      <a:pt x="783" y="974"/>
                      <a:pt x="844" y="913"/>
                      <a:pt x="904" y="852"/>
                    </a:cubicBezTo>
                    <a:cubicBezTo>
                      <a:pt x="935" y="822"/>
                      <a:pt x="996" y="730"/>
                      <a:pt x="1056" y="670"/>
                    </a:cubicBezTo>
                    <a:cubicBezTo>
                      <a:pt x="1087" y="639"/>
                      <a:pt x="1117" y="609"/>
                      <a:pt x="1147" y="578"/>
                    </a:cubicBezTo>
                    <a:cubicBezTo>
                      <a:pt x="1208" y="518"/>
                      <a:pt x="1299" y="396"/>
                      <a:pt x="1330" y="396"/>
                    </a:cubicBezTo>
                    <a:cubicBezTo>
                      <a:pt x="1360" y="366"/>
                      <a:pt x="1391" y="335"/>
                      <a:pt x="1391" y="305"/>
                    </a:cubicBezTo>
                    <a:lnTo>
                      <a:pt x="1543" y="153"/>
                    </a:lnTo>
                    <a:cubicBezTo>
                      <a:pt x="1543" y="122"/>
                      <a:pt x="1573" y="122"/>
                      <a:pt x="1573" y="92"/>
                    </a:cubicBezTo>
                    <a:lnTo>
                      <a:pt x="1573" y="31"/>
                    </a:lnTo>
                    <a:lnTo>
                      <a:pt x="157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6"/>
              <p:cNvSpPr/>
              <p:nvPr/>
            </p:nvSpPr>
            <p:spPr>
              <a:xfrm>
                <a:off x="7699569" y="2913204"/>
                <a:ext cx="54921" cy="48877"/>
              </a:xfrm>
              <a:custGeom>
                <a:rect b="b" l="l" r="r" t="t"/>
                <a:pathLst>
                  <a:path extrusionOk="0" h="2030" w="2281">
                    <a:moveTo>
                      <a:pt x="2235" y="0"/>
                    </a:moveTo>
                    <a:cubicBezTo>
                      <a:pt x="2227" y="0"/>
                      <a:pt x="2220" y="8"/>
                      <a:pt x="2220" y="23"/>
                    </a:cubicBezTo>
                    <a:cubicBezTo>
                      <a:pt x="2189" y="23"/>
                      <a:pt x="2159" y="54"/>
                      <a:pt x="2129" y="84"/>
                    </a:cubicBezTo>
                    <a:lnTo>
                      <a:pt x="1885" y="297"/>
                    </a:lnTo>
                    <a:cubicBezTo>
                      <a:pt x="1825" y="327"/>
                      <a:pt x="1794" y="358"/>
                      <a:pt x="1733" y="388"/>
                    </a:cubicBezTo>
                    <a:cubicBezTo>
                      <a:pt x="1673" y="510"/>
                      <a:pt x="1581" y="601"/>
                      <a:pt x="1490" y="662"/>
                    </a:cubicBezTo>
                    <a:cubicBezTo>
                      <a:pt x="1460" y="662"/>
                      <a:pt x="1460" y="692"/>
                      <a:pt x="1429" y="692"/>
                    </a:cubicBezTo>
                    <a:lnTo>
                      <a:pt x="1247" y="874"/>
                    </a:lnTo>
                    <a:lnTo>
                      <a:pt x="943" y="1117"/>
                    </a:lnTo>
                    <a:lnTo>
                      <a:pt x="670" y="1330"/>
                    </a:lnTo>
                    <a:cubicBezTo>
                      <a:pt x="609" y="1361"/>
                      <a:pt x="578" y="1421"/>
                      <a:pt x="518" y="1452"/>
                    </a:cubicBezTo>
                    <a:cubicBezTo>
                      <a:pt x="457" y="1543"/>
                      <a:pt x="366" y="1604"/>
                      <a:pt x="244" y="1634"/>
                    </a:cubicBezTo>
                    <a:lnTo>
                      <a:pt x="183" y="1634"/>
                    </a:lnTo>
                    <a:cubicBezTo>
                      <a:pt x="157" y="1629"/>
                      <a:pt x="135" y="1626"/>
                      <a:pt x="115" y="1626"/>
                    </a:cubicBezTo>
                    <a:cubicBezTo>
                      <a:pt x="22" y="1626"/>
                      <a:pt x="1" y="1685"/>
                      <a:pt x="1" y="1786"/>
                    </a:cubicBezTo>
                    <a:cubicBezTo>
                      <a:pt x="1" y="1817"/>
                      <a:pt x="1" y="1847"/>
                      <a:pt x="31" y="1877"/>
                    </a:cubicBezTo>
                    <a:cubicBezTo>
                      <a:pt x="62" y="1908"/>
                      <a:pt x="92" y="1938"/>
                      <a:pt x="153" y="1969"/>
                    </a:cubicBezTo>
                    <a:cubicBezTo>
                      <a:pt x="183" y="1999"/>
                      <a:pt x="214" y="1999"/>
                      <a:pt x="244" y="2029"/>
                    </a:cubicBezTo>
                    <a:cubicBezTo>
                      <a:pt x="335" y="2029"/>
                      <a:pt x="426" y="1999"/>
                      <a:pt x="487" y="1969"/>
                    </a:cubicBezTo>
                    <a:cubicBezTo>
                      <a:pt x="548" y="1908"/>
                      <a:pt x="609" y="1908"/>
                      <a:pt x="639" y="1877"/>
                    </a:cubicBezTo>
                    <a:cubicBezTo>
                      <a:pt x="700" y="1786"/>
                      <a:pt x="791" y="1695"/>
                      <a:pt x="882" y="1634"/>
                    </a:cubicBezTo>
                    <a:lnTo>
                      <a:pt x="974" y="1543"/>
                    </a:lnTo>
                    <a:cubicBezTo>
                      <a:pt x="1065" y="1452"/>
                      <a:pt x="1156" y="1391"/>
                      <a:pt x="1247" y="1300"/>
                    </a:cubicBezTo>
                    <a:cubicBezTo>
                      <a:pt x="1338" y="1209"/>
                      <a:pt x="1429" y="1057"/>
                      <a:pt x="1490" y="996"/>
                    </a:cubicBezTo>
                    <a:cubicBezTo>
                      <a:pt x="1521" y="935"/>
                      <a:pt x="1521" y="965"/>
                      <a:pt x="1612" y="874"/>
                    </a:cubicBezTo>
                    <a:cubicBezTo>
                      <a:pt x="1703" y="753"/>
                      <a:pt x="1794" y="631"/>
                      <a:pt x="1885" y="540"/>
                    </a:cubicBezTo>
                    <a:cubicBezTo>
                      <a:pt x="1946" y="510"/>
                      <a:pt x="1977" y="479"/>
                      <a:pt x="2007" y="418"/>
                    </a:cubicBezTo>
                    <a:lnTo>
                      <a:pt x="2189" y="206"/>
                    </a:lnTo>
                    <a:cubicBezTo>
                      <a:pt x="2220" y="175"/>
                      <a:pt x="2250" y="114"/>
                      <a:pt x="2281" y="84"/>
                    </a:cubicBezTo>
                    <a:lnTo>
                      <a:pt x="2281" y="54"/>
                    </a:lnTo>
                    <a:lnTo>
                      <a:pt x="2250" y="23"/>
                    </a:lnTo>
                    <a:cubicBezTo>
                      <a:pt x="2250" y="8"/>
                      <a:pt x="2243" y="0"/>
                      <a:pt x="22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6"/>
              <p:cNvSpPr/>
              <p:nvPr/>
            </p:nvSpPr>
            <p:spPr>
              <a:xfrm>
                <a:off x="7699569" y="2926182"/>
                <a:ext cx="74688" cy="62240"/>
              </a:xfrm>
              <a:custGeom>
                <a:rect b="b" l="l" r="r" t="t"/>
                <a:pathLst>
                  <a:path extrusionOk="0" h="2585" w="3102">
                    <a:moveTo>
                      <a:pt x="3010" y="1"/>
                    </a:moveTo>
                    <a:cubicBezTo>
                      <a:pt x="2980" y="31"/>
                      <a:pt x="2949" y="62"/>
                      <a:pt x="2919" y="92"/>
                    </a:cubicBezTo>
                    <a:lnTo>
                      <a:pt x="2584" y="366"/>
                    </a:lnTo>
                    <a:cubicBezTo>
                      <a:pt x="2493" y="396"/>
                      <a:pt x="2433" y="457"/>
                      <a:pt x="2402" y="518"/>
                    </a:cubicBezTo>
                    <a:cubicBezTo>
                      <a:pt x="2281" y="639"/>
                      <a:pt x="2159" y="730"/>
                      <a:pt x="2007" y="852"/>
                    </a:cubicBezTo>
                    <a:lnTo>
                      <a:pt x="1946" y="882"/>
                    </a:lnTo>
                    <a:lnTo>
                      <a:pt x="1703" y="1126"/>
                    </a:lnTo>
                    <a:lnTo>
                      <a:pt x="1308" y="1460"/>
                    </a:lnTo>
                    <a:lnTo>
                      <a:pt x="913" y="1733"/>
                    </a:lnTo>
                    <a:cubicBezTo>
                      <a:pt x="852" y="1794"/>
                      <a:pt x="791" y="1855"/>
                      <a:pt x="730" y="1916"/>
                    </a:cubicBezTo>
                    <a:cubicBezTo>
                      <a:pt x="609" y="2007"/>
                      <a:pt x="487" y="2098"/>
                      <a:pt x="335" y="2159"/>
                    </a:cubicBezTo>
                    <a:cubicBezTo>
                      <a:pt x="305" y="2159"/>
                      <a:pt x="274" y="2159"/>
                      <a:pt x="244" y="2189"/>
                    </a:cubicBezTo>
                    <a:cubicBezTo>
                      <a:pt x="228" y="2185"/>
                      <a:pt x="212" y="2184"/>
                      <a:pt x="196" y="2184"/>
                    </a:cubicBezTo>
                    <a:cubicBezTo>
                      <a:pt x="93" y="2184"/>
                      <a:pt x="1" y="2266"/>
                      <a:pt x="1" y="2372"/>
                    </a:cubicBezTo>
                    <a:cubicBezTo>
                      <a:pt x="1" y="2402"/>
                      <a:pt x="1" y="2433"/>
                      <a:pt x="31" y="2463"/>
                    </a:cubicBezTo>
                    <a:cubicBezTo>
                      <a:pt x="62" y="2524"/>
                      <a:pt x="92" y="2554"/>
                      <a:pt x="153" y="2554"/>
                    </a:cubicBezTo>
                    <a:cubicBezTo>
                      <a:pt x="183" y="2585"/>
                      <a:pt x="214" y="2585"/>
                      <a:pt x="274" y="2585"/>
                    </a:cubicBezTo>
                    <a:cubicBezTo>
                      <a:pt x="366" y="2585"/>
                      <a:pt x="487" y="2554"/>
                      <a:pt x="578" y="2493"/>
                    </a:cubicBezTo>
                    <a:cubicBezTo>
                      <a:pt x="639" y="2433"/>
                      <a:pt x="730" y="2402"/>
                      <a:pt x="791" y="2372"/>
                    </a:cubicBezTo>
                    <a:cubicBezTo>
                      <a:pt x="913" y="2250"/>
                      <a:pt x="1034" y="2159"/>
                      <a:pt x="1156" y="2037"/>
                    </a:cubicBezTo>
                    <a:lnTo>
                      <a:pt x="1277" y="1946"/>
                    </a:lnTo>
                    <a:cubicBezTo>
                      <a:pt x="1399" y="1825"/>
                      <a:pt x="1551" y="1733"/>
                      <a:pt x="1642" y="1612"/>
                    </a:cubicBezTo>
                    <a:cubicBezTo>
                      <a:pt x="1764" y="1460"/>
                      <a:pt x="1885" y="1338"/>
                      <a:pt x="1977" y="1217"/>
                    </a:cubicBezTo>
                    <a:cubicBezTo>
                      <a:pt x="2037" y="1156"/>
                      <a:pt x="2129" y="1126"/>
                      <a:pt x="2189" y="1065"/>
                    </a:cubicBezTo>
                    <a:cubicBezTo>
                      <a:pt x="2281" y="913"/>
                      <a:pt x="2433" y="761"/>
                      <a:pt x="2554" y="639"/>
                    </a:cubicBezTo>
                    <a:cubicBezTo>
                      <a:pt x="2615" y="609"/>
                      <a:pt x="2676" y="548"/>
                      <a:pt x="2706" y="487"/>
                    </a:cubicBezTo>
                    <a:lnTo>
                      <a:pt x="2980" y="214"/>
                    </a:lnTo>
                    <a:cubicBezTo>
                      <a:pt x="3010" y="183"/>
                      <a:pt x="3040" y="123"/>
                      <a:pt x="3101" y="62"/>
                    </a:cubicBez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7707635" y="2943036"/>
                <a:ext cx="81984" cy="74664"/>
              </a:xfrm>
              <a:custGeom>
                <a:rect b="b" l="l" r="r" t="t"/>
                <a:pathLst>
                  <a:path extrusionOk="0" h="3101" w="3405">
                    <a:moveTo>
                      <a:pt x="3374" y="0"/>
                    </a:moveTo>
                    <a:cubicBezTo>
                      <a:pt x="3344" y="0"/>
                      <a:pt x="3344" y="30"/>
                      <a:pt x="3313" y="30"/>
                    </a:cubicBezTo>
                    <a:cubicBezTo>
                      <a:pt x="3283" y="61"/>
                      <a:pt x="3253" y="91"/>
                      <a:pt x="3192" y="152"/>
                    </a:cubicBezTo>
                    <a:lnTo>
                      <a:pt x="2827" y="456"/>
                    </a:lnTo>
                    <a:cubicBezTo>
                      <a:pt x="2736" y="486"/>
                      <a:pt x="2675" y="547"/>
                      <a:pt x="2614" y="638"/>
                    </a:cubicBezTo>
                    <a:cubicBezTo>
                      <a:pt x="2493" y="760"/>
                      <a:pt x="2341" y="882"/>
                      <a:pt x="2189" y="1003"/>
                    </a:cubicBezTo>
                    <a:cubicBezTo>
                      <a:pt x="2158" y="1033"/>
                      <a:pt x="2158" y="1064"/>
                      <a:pt x="2128" y="1064"/>
                    </a:cubicBezTo>
                    <a:lnTo>
                      <a:pt x="1824" y="1337"/>
                    </a:lnTo>
                    <a:lnTo>
                      <a:pt x="1398" y="1702"/>
                    </a:lnTo>
                    <a:lnTo>
                      <a:pt x="973" y="2097"/>
                    </a:lnTo>
                    <a:cubicBezTo>
                      <a:pt x="912" y="2158"/>
                      <a:pt x="821" y="2219"/>
                      <a:pt x="760" y="2280"/>
                    </a:cubicBezTo>
                    <a:cubicBezTo>
                      <a:pt x="639" y="2401"/>
                      <a:pt x="517" y="2523"/>
                      <a:pt x="365" y="2614"/>
                    </a:cubicBezTo>
                    <a:cubicBezTo>
                      <a:pt x="335" y="2644"/>
                      <a:pt x="304" y="2644"/>
                      <a:pt x="274" y="2644"/>
                    </a:cubicBezTo>
                    <a:cubicBezTo>
                      <a:pt x="122" y="2644"/>
                      <a:pt x="0" y="2766"/>
                      <a:pt x="0" y="2888"/>
                    </a:cubicBezTo>
                    <a:cubicBezTo>
                      <a:pt x="0" y="2918"/>
                      <a:pt x="0" y="2948"/>
                      <a:pt x="31" y="3009"/>
                    </a:cubicBezTo>
                    <a:cubicBezTo>
                      <a:pt x="61" y="3040"/>
                      <a:pt x="91" y="3070"/>
                      <a:pt x="152" y="3100"/>
                    </a:cubicBezTo>
                    <a:lnTo>
                      <a:pt x="274" y="3100"/>
                    </a:lnTo>
                    <a:cubicBezTo>
                      <a:pt x="395" y="3070"/>
                      <a:pt x="517" y="3009"/>
                      <a:pt x="608" y="2948"/>
                    </a:cubicBezTo>
                    <a:cubicBezTo>
                      <a:pt x="669" y="2888"/>
                      <a:pt x="760" y="2827"/>
                      <a:pt x="821" y="2766"/>
                    </a:cubicBezTo>
                    <a:cubicBezTo>
                      <a:pt x="942" y="2614"/>
                      <a:pt x="1064" y="2492"/>
                      <a:pt x="1186" y="2371"/>
                    </a:cubicBezTo>
                    <a:lnTo>
                      <a:pt x="1338" y="2249"/>
                    </a:lnTo>
                    <a:cubicBezTo>
                      <a:pt x="1459" y="2097"/>
                      <a:pt x="1611" y="1976"/>
                      <a:pt x="1733" y="1854"/>
                    </a:cubicBezTo>
                    <a:lnTo>
                      <a:pt x="2128" y="1429"/>
                    </a:lnTo>
                    <a:cubicBezTo>
                      <a:pt x="2189" y="1337"/>
                      <a:pt x="2249" y="1277"/>
                      <a:pt x="2310" y="1216"/>
                    </a:cubicBezTo>
                    <a:cubicBezTo>
                      <a:pt x="2462" y="1033"/>
                      <a:pt x="2614" y="882"/>
                      <a:pt x="2766" y="730"/>
                    </a:cubicBezTo>
                    <a:cubicBezTo>
                      <a:pt x="2827" y="699"/>
                      <a:pt x="2888" y="638"/>
                      <a:pt x="2949" y="578"/>
                    </a:cubicBezTo>
                    <a:lnTo>
                      <a:pt x="3253" y="243"/>
                    </a:lnTo>
                    <a:cubicBezTo>
                      <a:pt x="3313" y="213"/>
                      <a:pt x="3344" y="152"/>
                      <a:pt x="3405" y="91"/>
                    </a:cubicBezTo>
                    <a:lnTo>
                      <a:pt x="3405" y="30"/>
                    </a:lnTo>
                    <a:lnTo>
                      <a:pt x="33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7742764" y="2962058"/>
                <a:ext cx="59303" cy="56365"/>
              </a:xfrm>
              <a:custGeom>
                <a:rect b="b" l="l" r="r" t="t"/>
                <a:pathLst>
                  <a:path extrusionOk="0" h="2341" w="2463">
                    <a:moveTo>
                      <a:pt x="2401" y="0"/>
                    </a:moveTo>
                    <a:cubicBezTo>
                      <a:pt x="2371" y="31"/>
                      <a:pt x="2341" y="61"/>
                      <a:pt x="2310" y="92"/>
                    </a:cubicBezTo>
                    <a:lnTo>
                      <a:pt x="2037" y="335"/>
                    </a:lnTo>
                    <a:cubicBezTo>
                      <a:pt x="2006" y="365"/>
                      <a:pt x="1946" y="426"/>
                      <a:pt x="1915" y="456"/>
                    </a:cubicBezTo>
                    <a:cubicBezTo>
                      <a:pt x="1824" y="578"/>
                      <a:pt x="1733" y="669"/>
                      <a:pt x="1611" y="760"/>
                    </a:cubicBezTo>
                    <a:lnTo>
                      <a:pt x="1581" y="821"/>
                    </a:lnTo>
                    <a:lnTo>
                      <a:pt x="1368" y="1003"/>
                    </a:lnTo>
                    <a:lnTo>
                      <a:pt x="1034" y="1307"/>
                    </a:lnTo>
                    <a:lnTo>
                      <a:pt x="760" y="1550"/>
                    </a:lnTo>
                    <a:cubicBezTo>
                      <a:pt x="699" y="1611"/>
                      <a:pt x="639" y="1642"/>
                      <a:pt x="578" y="1702"/>
                    </a:cubicBezTo>
                    <a:cubicBezTo>
                      <a:pt x="517" y="1794"/>
                      <a:pt x="395" y="1854"/>
                      <a:pt x="274" y="1915"/>
                    </a:cubicBezTo>
                    <a:cubicBezTo>
                      <a:pt x="274" y="1946"/>
                      <a:pt x="243" y="1946"/>
                      <a:pt x="213" y="1946"/>
                    </a:cubicBezTo>
                    <a:cubicBezTo>
                      <a:pt x="188" y="1941"/>
                      <a:pt x="165" y="1938"/>
                      <a:pt x="144" y="1938"/>
                    </a:cubicBezTo>
                    <a:cubicBezTo>
                      <a:pt x="42" y="1938"/>
                      <a:pt x="0" y="2001"/>
                      <a:pt x="0" y="2128"/>
                    </a:cubicBezTo>
                    <a:cubicBezTo>
                      <a:pt x="0" y="2128"/>
                      <a:pt x="0" y="2158"/>
                      <a:pt x="61" y="2219"/>
                    </a:cubicBezTo>
                    <a:cubicBezTo>
                      <a:pt x="91" y="2250"/>
                      <a:pt x="122" y="2280"/>
                      <a:pt x="152" y="2310"/>
                    </a:cubicBezTo>
                    <a:cubicBezTo>
                      <a:pt x="213" y="2310"/>
                      <a:pt x="243" y="2310"/>
                      <a:pt x="274" y="2341"/>
                    </a:cubicBezTo>
                    <a:cubicBezTo>
                      <a:pt x="365" y="2341"/>
                      <a:pt x="456" y="2310"/>
                      <a:pt x="547" y="2250"/>
                    </a:cubicBezTo>
                    <a:cubicBezTo>
                      <a:pt x="578" y="2189"/>
                      <a:pt x="669" y="2189"/>
                      <a:pt x="699" y="2128"/>
                    </a:cubicBezTo>
                    <a:cubicBezTo>
                      <a:pt x="790" y="2006"/>
                      <a:pt x="882" y="1915"/>
                      <a:pt x="973" y="1854"/>
                    </a:cubicBezTo>
                    <a:lnTo>
                      <a:pt x="1064" y="1733"/>
                    </a:lnTo>
                    <a:cubicBezTo>
                      <a:pt x="1155" y="1642"/>
                      <a:pt x="1277" y="1550"/>
                      <a:pt x="1368" y="1459"/>
                    </a:cubicBezTo>
                    <a:cubicBezTo>
                      <a:pt x="1459" y="1338"/>
                      <a:pt x="1550" y="1186"/>
                      <a:pt x="1611" y="1125"/>
                    </a:cubicBezTo>
                    <a:cubicBezTo>
                      <a:pt x="1642" y="1064"/>
                      <a:pt x="1702" y="1034"/>
                      <a:pt x="1763" y="973"/>
                    </a:cubicBezTo>
                    <a:cubicBezTo>
                      <a:pt x="1854" y="821"/>
                      <a:pt x="1946" y="730"/>
                      <a:pt x="2067" y="608"/>
                    </a:cubicBezTo>
                    <a:cubicBezTo>
                      <a:pt x="2098" y="578"/>
                      <a:pt x="2128" y="517"/>
                      <a:pt x="2189" y="456"/>
                    </a:cubicBezTo>
                    <a:lnTo>
                      <a:pt x="2371" y="213"/>
                    </a:lnTo>
                    <a:cubicBezTo>
                      <a:pt x="2401" y="183"/>
                      <a:pt x="2432" y="122"/>
                      <a:pt x="2462" y="92"/>
                    </a:cubicBezTo>
                    <a:cubicBezTo>
                      <a:pt x="2462" y="61"/>
                      <a:pt x="2462" y="61"/>
                      <a:pt x="2462" y="31"/>
                    </a:cubicBezTo>
                    <a:cubicBezTo>
                      <a:pt x="2462" y="0"/>
                      <a:pt x="2432" y="0"/>
                      <a:pt x="24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6"/>
              <p:cNvSpPr/>
              <p:nvPr/>
            </p:nvSpPr>
            <p:spPr>
              <a:xfrm>
                <a:off x="7775702" y="2986930"/>
                <a:ext cx="36598" cy="30025"/>
              </a:xfrm>
              <a:custGeom>
                <a:rect b="b" l="l" r="r" t="t"/>
                <a:pathLst>
                  <a:path extrusionOk="0" fill="none" h="1247" w="1520">
                    <a:moveTo>
                      <a:pt x="0" y="1247"/>
                    </a:moveTo>
                    <a:cubicBezTo>
                      <a:pt x="486" y="821"/>
                      <a:pt x="1003" y="396"/>
                      <a:pt x="1520" y="1"/>
                    </a:cubicBez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2" name="Google Shape;662;p6"/>
            <p:cNvSpPr txBox="1"/>
            <p:nvPr/>
          </p:nvSpPr>
          <p:spPr>
            <a:xfrm>
              <a:off x="7043353" y="3786325"/>
              <a:ext cx="12618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Santa Rita/PB</a:t>
              </a:r>
              <a:br>
                <a:rPr b="0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b="0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3" name="Google Shape;663;p6"/>
            <p:cNvSpPr txBox="1"/>
            <p:nvPr/>
          </p:nvSpPr>
          <p:spPr>
            <a:xfrm>
              <a:off x="7043353" y="4505950"/>
              <a:ext cx="1261800" cy="187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2012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7477118" y="2840845"/>
              <a:ext cx="396701" cy="381911"/>
            </a:xfrm>
            <a:custGeom>
              <a:rect b="b" l="l" r="r" t="t"/>
              <a:pathLst>
                <a:path extrusionOk="0" h="17357" w="17327">
                  <a:moveTo>
                    <a:pt x="8663" y="0"/>
                  </a:moveTo>
                  <a:cubicBezTo>
                    <a:pt x="3861" y="0"/>
                    <a:pt x="1" y="3891"/>
                    <a:pt x="1" y="8663"/>
                  </a:cubicBezTo>
                  <a:cubicBezTo>
                    <a:pt x="1" y="13465"/>
                    <a:pt x="3861" y="17356"/>
                    <a:pt x="8663" y="17356"/>
                  </a:cubicBezTo>
                  <a:cubicBezTo>
                    <a:pt x="13466" y="17356"/>
                    <a:pt x="17326" y="13465"/>
                    <a:pt x="17326" y="8663"/>
                  </a:cubicBezTo>
                  <a:cubicBezTo>
                    <a:pt x="17326" y="3891"/>
                    <a:pt x="13466" y="0"/>
                    <a:pt x="8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5" name="Google Shape;665;p6"/>
          <p:cNvGrpSpPr/>
          <p:nvPr/>
        </p:nvGrpSpPr>
        <p:grpSpPr>
          <a:xfrm>
            <a:off x="7692920" y="2957382"/>
            <a:ext cx="1114486" cy="1436256"/>
            <a:chOff x="2284617" y="1217325"/>
            <a:chExt cx="1485982" cy="1915008"/>
          </a:xfrm>
        </p:grpSpPr>
        <p:sp>
          <p:nvSpPr>
            <p:cNvPr id="666" name="Google Shape;666;p6"/>
            <p:cNvSpPr/>
            <p:nvPr/>
          </p:nvSpPr>
          <p:spPr>
            <a:xfrm>
              <a:off x="2778129" y="2714661"/>
              <a:ext cx="474255" cy="417672"/>
            </a:xfrm>
            <a:custGeom>
              <a:rect b="b" l="l" r="r" t="t"/>
              <a:pathLst>
                <a:path extrusionOk="0" h="17347" w="19697">
                  <a:moveTo>
                    <a:pt x="9849" y="0"/>
                  </a:moveTo>
                  <a:cubicBezTo>
                    <a:pt x="8744" y="0"/>
                    <a:pt x="7621" y="212"/>
                    <a:pt x="6535" y="658"/>
                  </a:cubicBezTo>
                  <a:cubicBezTo>
                    <a:pt x="2128" y="2481"/>
                    <a:pt x="0" y="7527"/>
                    <a:pt x="1824" y="11965"/>
                  </a:cubicBezTo>
                  <a:cubicBezTo>
                    <a:pt x="3206" y="15328"/>
                    <a:pt x="6456" y="17347"/>
                    <a:pt x="9867" y="17347"/>
                  </a:cubicBezTo>
                  <a:cubicBezTo>
                    <a:pt x="10957" y="17347"/>
                    <a:pt x="12064" y="17141"/>
                    <a:pt x="13131" y="16707"/>
                  </a:cubicBezTo>
                  <a:cubicBezTo>
                    <a:pt x="17569" y="14883"/>
                    <a:pt x="19697" y="9807"/>
                    <a:pt x="17873" y="5369"/>
                  </a:cubicBezTo>
                  <a:cubicBezTo>
                    <a:pt x="16495" y="2017"/>
                    <a:pt x="13262" y="0"/>
                    <a:pt x="984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7" name="Google Shape;667;p6"/>
            <p:cNvGrpSpPr/>
            <p:nvPr/>
          </p:nvGrpSpPr>
          <p:grpSpPr>
            <a:xfrm>
              <a:off x="2284617" y="1217325"/>
              <a:ext cx="1485982" cy="1104978"/>
              <a:chOff x="2273635" y="1217325"/>
              <a:chExt cx="1485982" cy="1104978"/>
            </a:xfrm>
          </p:grpSpPr>
          <p:sp>
            <p:nvSpPr>
              <p:cNvPr id="668" name="Google Shape;668;p6"/>
              <p:cNvSpPr/>
              <p:nvPr/>
            </p:nvSpPr>
            <p:spPr>
              <a:xfrm>
                <a:off x="2273635" y="1272789"/>
                <a:ext cx="1448724" cy="1049514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69" name="Google Shape;669;p6"/>
              <p:cNvGrpSpPr/>
              <p:nvPr/>
            </p:nvGrpSpPr>
            <p:grpSpPr>
              <a:xfrm>
                <a:off x="2310925" y="1217325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670" name="Google Shape;670;p6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6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74" name="Google Shape;674;p6"/>
            <p:cNvSpPr/>
            <p:nvPr/>
          </p:nvSpPr>
          <p:spPr>
            <a:xfrm>
              <a:off x="3014410" y="2275391"/>
              <a:ext cx="21983" cy="422488"/>
            </a:xfrm>
            <a:custGeom>
              <a:rect b="b" l="l" r="r" t="t"/>
              <a:pathLst>
                <a:path extrusionOk="0" h="17547" w="913">
                  <a:moveTo>
                    <a:pt x="559" y="0"/>
                  </a:moveTo>
                  <a:cubicBezTo>
                    <a:pt x="486" y="0"/>
                    <a:pt x="421" y="50"/>
                    <a:pt x="396" y="99"/>
                  </a:cubicBezTo>
                  <a:cubicBezTo>
                    <a:pt x="335" y="221"/>
                    <a:pt x="275" y="343"/>
                    <a:pt x="244" y="464"/>
                  </a:cubicBezTo>
                  <a:cubicBezTo>
                    <a:pt x="123" y="890"/>
                    <a:pt x="62" y="1346"/>
                    <a:pt x="62" y="1771"/>
                  </a:cubicBezTo>
                  <a:cubicBezTo>
                    <a:pt x="62" y="2136"/>
                    <a:pt x="31" y="2531"/>
                    <a:pt x="1" y="2957"/>
                  </a:cubicBezTo>
                  <a:cubicBezTo>
                    <a:pt x="62" y="3686"/>
                    <a:pt x="62" y="4385"/>
                    <a:pt x="62" y="5084"/>
                  </a:cubicBezTo>
                  <a:lnTo>
                    <a:pt x="62" y="5814"/>
                  </a:lnTo>
                  <a:cubicBezTo>
                    <a:pt x="62" y="6574"/>
                    <a:pt x="62" y="7334"/>
                    <a:pt x="92" y="8063"/>
                  </a:cubicBezTo>
                  <a:cubicBezTo>
                    <a:pt x="123" y="8793"/>
                    <a:pt x="153" y="9522"/>
                    <a:pt x="183" y="10252"/>
                  </a:cubicBezTo>
                  <a:cubicBezTo>
                    <a:pt x="214" y="10616"/>
                    <a:pt x="214" y="11011"/>
                    <a:pt x="214" y="11376"/>
                  </a:cubicBezTo>
                  <a:cubicBezTo>
                    <a:pt x="244" y="12227"/>
                    <a:pt x="335" y="13048"/>
                    <a:pt x="305" y="13899"/>
                  </a:cubicBezTo>
                  <a:cubicBezTo>
                    <a:pt x="305" y="14203"/>
                    <a:pt x="366" y="14537"/>
                    <a:pt x="366" y="14841"/>
                  </a:cubicBezTo>
                  <a:cubicBezTo>
                    <a:pt x="396" y="15388"/>
                    <a:pt x="396" y="15966"/>
                    <a:pt x="426" y="16543"/>
                  </a:cubicBezTo>
                  <a:cubicBezTo>
                    <a:pt x="457" y="16817"/>
                    <a:pt x="487" y="17121"/>
                    <a:pt x="487" y="17394"/>
                  </a:cubicBezTo>
                  <a:cubicBezTo>
                    <a:pt x="518" y="17455"/>
                    <a:pt x="518" y="17486"/>
                    <a:pt x="548" y="17546"/>
                  </a:cubicBezTo>
                  <a:lnTo>
                    <a:pt x="578" y="17546"/>
                  </a:lnTo>
                  <a:cubicBezTo>
                    <a:pt x="609" y="17516"/>
                    <a:pt x="639" y="17516"/>
                    <a:pt x="639" y="17516"/>
                  </a:cubicBezTo>
                  <a:cubicBezTo>
                    <a:pt x="639" y="17425"/>
                    <a:pt x="670" y="17364"/>
                    <a:pt x="670" y="17303"/>
                  </a:cubicBezTo>
                  <a:cubicBezTo>
                    <a:pt x="639" y="17091"/>
                    <a:pt x="639" y="16878"/>
                    <a:pt x="639" y="16665"/>
                  </a:cubicBezTo>
                  <a:cubicBezTo>
                    <a:pt x="670" y="16027"/>
                    <a:pt x="670" y="15388"/>
                    <a:pt x="670" y="14750"/>
                  </a:cubicBezTo>
                  <a:cubicBezTo>
                    <a:pt x="670" y="14416"/>
                    <a:pt x="700" y="14051"/>
                    <a:pt x="670" y="13686"/>
                  </a:cubicBezTo>
                  <a:cubicBezTo>
                    <a:pt x="609" y="12957"/>
                    <a:pt x="609" y="12227"/>
                    <a:pt x="609" y="11467"/>
                  </a:cubicBezTo>
                  <a:lnTo>
                    <a:pt x="609" y="11133"/>
                  </a:lnTo>
                  <a:lnTo>
                    <a:pt x="609" y="9583"/>
                  </a:lnTo>
                  <a:lnTo>
                    <a:pt x="609" y="7273"/>
                  </a:lnTo>
                  <a:lnTo>
                    <a:pt x="609" y="5175"/>
                  </a:lnTo>
                  <a:lnTo>
                    <a:pt x="609" y="4020"/>
                  </a:lnTo>
                  <a:cubicBezTo>
                    <a:pt x="609" y="3352"/>
                    <a:pt x="639" y="2683"/>
                    <a:pt x="700" y="2045"/>
                  </a:cubicBezTo>
                  <a:cubicBezTo>
                    <a:pt x="700" y="1893"/>
                    <a:pt x="700" y="1741"/>
                    <a:pt x="761" y="1619"/>
                  </a:cubicBezTo>
                  <a:cubicBezTo>
                    <a:pt x="913" y="1163"/>
                    <a:pt x="913" y="677"/>
                    <a:pt x="761" y="221"/>
                  </a:cubicBezTo>
                  <a:cubicBezTo>
                    <a:pt x="761" y="221"/>
                    <a:pt x="761" y="221"/>
                    <a:pt x="761" y="191"/>
                  </a:cubicBezTo>
                  <a:cubicBezTo>
                    <a:pt x="730" y="99"/>
                    <a:pt x="700" y="8"/>
                    <a:pt x="609" y="8"/>
                  </a:cubicBezTo>
                  <a:cubicBezTo>
                    <a:pt x="592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2807295" y="2685889"/>
              <a:ext cx="485258" cy="427785"/>
            </a:xfrm>
            <a:custGeom>
              <a:rect b="b" l="l" r="r" t="t"/>
              <a:pathLst>
                <a:path extrusionOk="0" h="17767" w="20154">
                  <a:moveTo>
                    <a:pt x="9021" y="1"/>
                  </a:moveTo>
                  <a:cubicBezTo>
                    <a:pt x="8648" y="1"/>
                    <a:pt x="8274" y="24"/>
                    <a:pt x="7904" y="72"/>
                  </a:cubicBezTo>
                  <a:cubicBezTo>
                    <a:pt x="5776" y="376"/>
                    <a:pt x="3831" y="1379"/>
                    <a:pt x="2372" y="2929"/>
                  </a:cubicBezTo>
                  <a:lnTo>
                    <a:pt x="2159" y="3172"/>
                  </a:lnTo>
                  <a:lnTo>
                    <a:pt x="1946" y="3415"/>
                  </a:lnTo>
                  <a:cubicBezTo>
                    <a:pt x="1794" y="3598"/>
                    <a:pt x="1642" y="3750"/>
                    <a:pt x="1521" y="3902"/>
                  </a:cubicBezTo>
                  <a:cubicBezTo>
                    <a:pt x="518" y="5057"/>
                    <a:pt x="1" y="6546"/>
                    <a:pt x="92" y="8066"/>
                  </a:cubicBezTo>
                  <a:lnTo>
                    <a:pt x="92" y="8218"/>
                  </a:lnTo>
                  <a:cubicBezTo>
                    <a:pt x="92" y="8522"/>
                    <a:pt x="153" y="8795"/>
                    <a:pt x="244" y="8856"/>
                  </a:cubicBezTo>
                  <a:cubicBezTo>
                    <a:pt x="265" y="8867"/>
                    <a:pt x="285" y="8872"/>
                    <a:pt x="305" y="8872"/>
                  </a:cubicBezTo>
                  <a:cubicBezTo>
                    <a:pt x="405" y="8872"/>
                    <a:pt x="498" y="8749"/>
                    <a:pt x="548" y="8522"/>
                  </a:cubicBezTo>
                  <a:cubicBezTo>
                    <a:pt x="609" y="8370"/>
                    <a:pt x="639" y="8188"/>
                    <a:pt x="700" y="8005"/>
                  </a:cubicBezTo>
                  <a:cubicBezTo>
                    <a:pt x="730" y="7823"/>
                    <a:pt x="791" y="7640"/>
                    <a:pt x="852" y="7458"/>
                  </a:cubicBezTo>
                  <a:cubicBezTo>
                    <a:pt x="1217" y="6242"/>
                    <a:pt x="1794" y="5087"/>
                    <a:pt x="2554" y="4054"/>
                  </a:cubicBezTo>
                  <a:cubicBezTo>
                    <a:pt x="3253" y="3142"/>
                    <a:pt x="4135" y="2412"/>
                    <a:pt x="5107" y="1835"/>
                  </a:cubicBezTo>
                  <a:cubicBezTo>
                    <a:pt x="6314" y="1119"/>
                    <a:pt x="7673" y="761"/>
                    <a:pt x="9044" y="761"/>
                  </a:cubicBezTo>
                  <a:cubicBezTo>
                    <a:pt x="9710" y="761"/>
                    <a:pt x="10379" y="845"/>
                    <a:pt x="11035" y="1014"/>
                  </a:cubicBezTo>
                  <a:cubicBezTo>
                    <a:pt x="17782" y="2625"/>
                    <a:pt x="19606" y="11379"/>
                    <a:pt x="14044" y="15574"/>
                  </a:cubicBezTo>
                  <a:cubicBezTo>
                    <a:pt x="13041" y="16334"/>
                    <a:pt x="11886" y="16881"/>
                    <a:pt x="10639" y="17154"/>
                  </a:cubicBezTo>
                  <a:cubicBezTo>
                    <a:pt x="10079" y="17277"/>
                    <a:pt x="9506" y="17339"/>
                    <a:pt x="8931" y="17339"/>
                  </a:cubicBezTo>
                  <a:cubicBezTo>
                    <a:pt x="8229" y="17339"/>
                    <a:pt x="7525" y="17247"/>
                    <a:pt x="6840" y="17063"/>
                  </a:cubicBezTo>
                  <a:cubicBezTo>
                    <a:pt x="5928" y="16820"/>
                    <a:pt x="5047" y="16425"/>
                    <a:pt x="4256" y="15908"/>
                  </a:cubicBezTo>
                  <a:cubicBezTo>
                    <a:pt x="2037" y="14419"/>
                    <a:pt x="609" y="12017"/>
                    <a:pt x="335" y="9373"/>
                  </a:cubicBezTo>
                  <a:cubicBezTo>
                    <a:pt x="335" y="9191"/>
                    <a:pt x="275" y="9069"/>
                    <a:pt x="244" y="8917"/>
                  </a:cubicBezTo>
                  <a:cubicBezTo>
                    <a:pt x="244" y="8887"/>
                    <a:pt x="214" y="8856"/>
                    <a:pt x="214" y="8856"/>
                  </a:cubicBezTo>
                  <a:cubicBezTo>
                    <a:pt x="183" y="8887"/>
                    <a:pt x="153" y="8917"/>
                    <a:pt x="153" y="8947"/>
                  </a:cubicBezTo>
                  <a:lnTo>
                    <a:pt x="153" y="9586"/>
                  </a:lnTo>
                  <a:cubicBezTo>
                    <a:pt x="153" y="9920"/>
                    <a:pt x="214" y="10285"/>
                    <a:pt x="305" y="10619"/>
                  </a:cubicBezTo>
                  <a:cubicBezTo>
                    <a:pt x="396" y="10954"/>
                    <a:pt x="457" y="11288"/>
                    <a:pt x="578" y="11622"/>
                  </a:cubicBezTo>
                  <a:cubicBezTo>
                    <a:pt x="1217" y="13568"/>
                    <a:pt x="2493" y="15270"/>
                    <a:pt x="4226" y="16394"/>
                  </a:cubicBezTo>
                  <a:cubicBezTo>
                    <a:pt x="5168" y="17002"/>
                    <a:pt x="6232" y="17428"/>
                    <a:pt x="7357" y="17641"/>
                  </a:cubicBezTo>
                  <a:cubicBezTo>
                    <a:pt x="7863" y="17725"/>
                    <a:pt x="8371" y="17766"/>
                    <a:pt x="8877" y="17766"/>
                  </a:cubicBezTo>
                  <a:cubicBezTo>
                    <a:pt x="10744" y="17766"/>
                    <a:pt x="12581" y="17203"/>
                    <a:pt x="14135" y="16151"/>
                  </a:cubicBezTo>
                  <a:cubicBezTo>
                    <a:pt x="14409" y="15938"/>
                    <a:pt x="14682" y="15726"/>
                    <a:pt x="14925" y="15483"/>
                  </a:cubicBezTo>
                  <a:cubicBezTo>
                    <a:pt x="20153" y="10832"/>
                    <a:pt x="18178" y="2260"/>
                    <a:pt x="11460" y="345"/>
                  </a:cubicBezTo>
                  <a:cubicBezTo>
                    <a:pt x="10666" y="116"/>
                    <a:pt x="9843" y="1"/>
                    <a:pt x="9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6" name="Google Shape;676;p6"/>
            <p:cNvGrpSpPr/>
            <p:nvPr/>
          </p:nvGrpSpPr>
          <p:grpSpPr>
            <a:xfrm>
              <a:off x="2915183" y="2770764"/>
              <a:ext cx="231510" cy="257457"/>
              <a:chOff x="2887088" y="2741869"/>
              <a:chExt cx="282501" cy="314163"/>
            </a:xfrm>
          </p:grpSpPr>
          <p:sp>
            <p:nvSpPr>
              <p:cNvPr id="677" name="Google Shape;677;p6"/>
              <p:cNvSpPr/>
              <p:nvPr/>
            </p:nvSpPr>
            <p:spPr>
              <a:xfrm>
                <a:off x="2887088" y="2741869"/>
                <a:ext cx="129561" cy="111190"/>
              </a:xfrm>
              <a:custGeom>
                <a:rect b="b" l="l" r="r" t="t"/>
                <a:pathLst>
                  <a:path extrusionOk="0" h="4618" w="5381">
                    <a:moveTo>
                      <a:pt x="2961" y="1"/>
                    </a:moveTo>
                    <a:cubicBezTo>
                      <a:pt x="2465" y="1"/>
                      <a:pt x="1968" y="152"/>
                      <a:pt x="1550" y="422"/>
                    </a:cubicBezTo>
                    <a:cubicBezTo>
                      <a:pt x="1489" y="483"/>
                      <a:pt x="1429" y="543"/>
                      <a:pt x="1337" y="604"/>
                    </a:cubicBezTo>
                    <a:cubicBezTo>
                      <a:pt x="0" y="1820"/>
                      <a:pt x="517" y="4008"/>
                      <a:pt x="2249" y="4525"/>
                    </a:cubicBezTo>
                    <a:cubicBezTo>
                      <a:pt x="2446" y="4584"/>
                      <a:pt x="2642" y="4618"/>
                      <a:pt x="2846" y="4618"/>
                    </a:cubicBezTo>
                    <a:cubicBezTo>
                      <a:pt x="2959" y="4618"/>
                      <a:pt x="3073" y="4607"/>
                      <a:pt x="3192" y="4586"/>
                    </a:cubicBezTo>
                    <a:cubicBezTo>
                      <a:pt x="3708" y="4495"/>
                      <a:pt x="4225" y="4252"/>
                      <a:pt x="4651" y="3887"/>
                    </a:cubicBezTo>
                    <a:cubicBezTo>
                      <a:pt x="4711" y="3796"/>
                      <a:pt x="4803" y="3735"/>
                      <a:pt x="4894" y="3644"/>
                    </a:cubicBezTo>
                    <a:cubicBezTo>
                      <a:pt x="5228" y="3401"/>
                      <a:pt x="5380" y="2945"/>
                      <a:pt x="5259" y="2519"/>
                    </a:cubicBezTo>
                    <a:cubicBezTo>
                      <a:pt x="5259" y="2519"/>
                      <a:pt x="5259" y="2519"/>
                      <a:pt x="5259" y="2489"/>
                    </a:cubicBezTo>
                    <a:cubicBezTo>
                      <a:pt x="5259" y="2428"/>
                      <a:pt x="5228" y="2337"/>
                      <a:pt x="5137" y="2337"/>
                    </a:cubicBezTo>
                    <a:cubicBezTo>
                      <a:pt x="5113" y="2329"/>
                      <a:pt x="5088" y="2325"/>
                      <a:pt x="5065" y="2325"/>
                    </a:cubicBezTo>
                    <a:cubicBezTo>
                      <a:pt x="5001" y="2325"/>
                      <a:pt x="4946" y="2353"/>
                      <a:pt x="4924" y="2397"/>
                    </a:cubicBezTo>
                    <a:cubicBezTo>
                      <a:pt x="4863" y="2489"/>
                      <a:pt x="4803" y="2549"/>
                      <a:pt x="4742" y="2641"/>
                    </a:cubicBezTo>
                    <a:cubicBezTo>
                      <a:pt x="4559" y="2884"/>
                      <a:pt x="4438" y="3097"/>
                      <a:pt x="4255" y="3340"/>
                    </a:cubicBezTo>
                    <a:cubicBezTo>
                      <a:pt x="4104" y="3522"/>
                      <a:pt x="3921" y="3674"/>
                      <a:pt x="3739" y="3826"/>
                    </a:cubicBezTo>
                    <a:cubicBezTo>
                      <a:pt x="3475" y="3988"/>
                      <a:pt x="3185" y="4069"/>
                      <a:pt x="2894" y="4069"/>
                    </a:cubicBezTo>
                    <a:cubicBezTo>
                      <a:pt x="2749" y="4069"/>
                      <a:pt x="2604" y="4049"/>
                      <a:pt x="2462" y="4008"/>
                    </a:cubicBezTo>
                    <a:cubicBezTo>
                      <a:pt x="2310" y="3978"/>
                      <a:pt x="2189" y="3917"/>
                      <a:pt x="2037" y="3856"/>
                    </a:cubicBezTo>
                    <a:cubicBezTo>
                      <a:pt x="1611" y="3644"/>
                      <a:pt x="1307" y="3249"/>
                      <a:pt x="1155" y="2793"/>
                    </a:cubicBezTo>
                    <a:cubicBezTo>
                      <a:pt x="1003" y="2337"/>
                      <a:pt x="1034" y="1820"/>
                      <a:pt x="1246" y="1394"/>
                    </a:cubicBezTo>
                    <a:cubicBezTo>
                      <a:pt x="1603" y="732"/>
                      <a:pt x="2280" y="347"/>
                      <a:pt x="2990" y="347"/>
                    </a:cubicBezTo>
                    <a:cubicBezTo>
                      <a:pt x="3128" y="347"/>
                      <a:pt x="3266" y="362"/>
                      <a:pt x="3404" y="391"/>
                    </a:cubicBezTo>
                    <a:cubicBezTo>
                      <a:pt x="3648" y="452"/>
                      <a:pt x="3860" y="513"/>
                      <a:pt x="4043" y="635"/>
                    </a:cubicBezTo>
                    <a:cubicBezTo>
                      <a:pt x="4407" y="847"/>
                      <a:pt x="4711" y="1182"/>
                      <a:pt x="4894" y="1577"/>
                    </a:cubicBezTo>
                    <a:cubicBezTo>
                      <a:pt x="4985" y="1790"/>
                      <a:pt x="5046" y="2002"/>
                      <a:pt x="5076" y="2215"/>
                    </a:cubicBezTo>
                    <a:cubicBezTo>
                      <a:pt x="5107" y="2245"/>
                      <a:pt x="5137" y="2276"/>
                      <a:pt x="5137" y="2337"/>
                    </a:cubicBezTo>
                    <a:lnTo>
                      <a:pt x="5167" y="2337"/>
                    </a:lnTo>
                    <a:cubicBezTo>
                      <a:pt x="5198" y="2306"/>
                      <a:pt x="5228" y="2306"/>
                      <a:pt x="5228" y="2306"/>
                    </a:cubicBezTo>
                    <a:cubicBezTo>
                      <a:pt x="5228" y="2245"/>
                      <a:pt x="5228" y="2185"/>
                      <a:pt x="5228" y="2124"/>
                    </a:cubicBezTo>
                    <a:cubicBezTo>
                      <a:pt x="5198" y="1942"/>
                      <a:pt x="5167" y="1759"/>
                      <a:pt x="5107" y="1607"/>
                    </a:cubicBezTo>
                    <a:cubicBezTo>
                      <a:pt x="4955" y="1090"/>
                      <a:pt x="4620" y="635"/>
                      <a:pt x="4164" y="331"/>
                    </a:cubicBezTo>
                    <a:cubicBezTo>
                      <a:pt x="3891" y="179"/>
                      <a:pt x="3617" y="57"/>
                      <a:pt x="3313" y="27"/>
                    </a:cubicBezTo>
                    <a:cubicBezTo>
                      <a:pt x="3196" y="9"/>
                      <a:pt x="3079" y="1"/>
                      <a:pt x="29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2894407" y="2944601"/>
                <a:ext cx="122241" cy="111431"/>
              </a:xfrm>
              <a:custGeom>
                <a:rect b="b" l="l" r="r" t="t"/>
                <a:pathLst>
                  <a:path extrusionOk="0" h="4628" w="5077">
                    <a:moveTo>
                      <a:pt x="2661" y="0"/>
                    </a:moveTo>
                    <a:cubicBezTo>
                      <a:pt x="2163" y="0"/>
                      <a:pt x="1665" y="156"/>
                      <a:pt x="1246" y="452"/>
                    </a:cubicBezTo>
                    <a:cubicBezTo>
                      <a:pt x="1185" y="482"/>
                      <a:pt x="1125" y="543"/>
                      <a:pt x="1033" y="604"/>
                    </a:cubicBezTo>
                    <a:cubicBezTo>
                      <a:pt x="730" y="908"/>
                      <a:pt x="486" y="1272"/>
                      <a:pt x="395" y="1668"/>
                    </a:cubicBezTo>
                    <a:cubicBezTo>
                      <a:pt x="0" y="2914"/>
                      <a:pt x="730" y="4190"/>
                      <a:pt x="1945" y="4555"/>
                    </a:cubicBezTo>
                    <a:cubicBezTo>
                      <a:pt x="2168" y="4600"/>
                      <a:pt x="2390" y="4628"/>
                      <a:pt x="2625" y="4628"/>
                    </a:cubicBezTo>
                    <a:cubicBezTo>
                      <a:pt x="2711" y="4628"/>
                      <a:pt x="2798" y="4624"/>
                      <a:pt x="2888" y="4616"/>
                    </a:cubicBezTo>
                    <a:cubicBezTo>
                      <a:pt x="3404" y="4525"/>
                      <a:pt x="3921" y="4282"/>
                      <a:pt x="4347" y="3917"/>
                    </a:cubicBezTo>
                    <a:cubicBezTo>
                      <a:pt x="4407" y="3826"/>
                      <a:pt x="4499" y="3734"/>
                      <a:pt x="4590" y="3674"/>
                    </a:cubicBezTo>
                    <a:cubicBezTo>
                      <a:pt x="4924" y="3400"/>
                      <a:pt x="5076" y="2975"/>
                      <a:pt x="4955" y="2549"/>
                    </a:cubicBezTo>
                    <a:cubicBezTo>
                      <a:pt x="4955" y="2549"/>
                      <a:pt x="4955" y="2519"/>
                      <a:pt x="4955" y="2519"/>
                    </a:cubicBezTo>
                    <a:cubicBezTo>
                      <a:pt x="4955" y="2427"/>
                      <a:pt x="4924" y="2336"/>
                      <a:pt x="4833" y="2336"/>
                    </a:cubicBezTo>
                    <a:cubicBezTo>
                      <a:pt x="4742" y="2336"/>
                      <a:pt x="4651" y="2367"/>
                      <a:pt x="4620" y="2427"/>
                    </a:cubicBezTo>
                    <a:cubicBezTo>
                      <a:pt x="4559" y="2488"/>
                      <a:pt x="4499" y="2579"/>
                      <a:pt x="4438" y="2671"/>
                    </a:cubicBezTo>
                    <a:cubicBezTo>
                      <a:pt x="4255" y="2914"/>
                      <a:pt x="4134" y="3127"/>
                      <a:pt x="3951" y="3370"/>
                    </a:cubicBezTo>
                    <a:cubicBezTo>
                      <a:pt x="3800" y="3552"/>
                      <a:pt x="3617" y="3704"/>
                      <a:pt x="3435" y="3826"/>
                    </a:cubicBezTo>
                    <a:cubicBezTo>
                      <a:pt x="3158" y="3996"/>
                      <a:pt x="2850" y="4092"/>
                      <a:pt x="2545" y="4092"/>
                    </a:cubicBezTo>
                    <a:cubicBezTo>
                      <a:pt x="2415" y="4092"/>
                      <a:pt x="2285" y="4075"/>
                      <a:pt x="2158" y="4038"/>
                    </a:cubicBezTo>
                    <a:cubicBezTo>
                      <a:pt x="2006" y="4008"/>
                      <a:pt x="1885" y="3947"/>
                      <a:pt x="1733" y="3886"/>
                    </a:cubicBezTo>
                    <a:cubicBezTo>
                      <a:pt x="1307" y="3643"/>
                      <a:pt x="1003" y="3279"/>
                      <a:pt x="851" y="2823"/>
                    </a:cubicBezTo>
                    <a:cubicBezTo>
                      <a:pt x="578" y="2093"/>
                      <a:pt x="821" y="1272"/>
                      <a:pt x="1429" y="817"/>
                    </a:cubicBezTo>
                    <a:cubicBezTo>
                      <a:pt x="1769" y="499"/>
                      <a:pt x="2211" y="333"/>
                      <a:pt x="2654" y="333"/>
                    </a:cubicBezTo>
                    <a:cubicBezTo>
                      <a:pt x="2804" y="333"/>
                      <a:pt x="2954" y="352"/>
                      <a:pt x="3100" y="391"/>
                    </a:cubicBezTo>
                    <a:cubicBezTo>
                      <a:pt x="3344" y="452"/>
                      <a:pt x="3556" y="543"/>
                      <a:pt x="3739" y="634"/>
                    </a:cubicBezTo>
                    <a:cubicBezTo>
                      <a:pt x="4103" y="877"/>
                      <a:pt x="4407" y="1212"/>
                      <a:pt x="4590" y="1607"/>
                    </a:cubicBezTo>
                    <a:cubicBezTo>
                      <a:pt x="4681" y="1789"/>
                      <a:pt x="4742" y="2002"/>
                      <a:pt x="4772" y="2215"/>
                    </a:cubicBezTo>
                    <a:cubicBezTo>
                      <a:pt x="4803" y="2275"/>
                      <a:pt x="4833" y="2306"/>
                      <a:pt x="4833" y="2336"/>
                    </a:cubicBezTo>
                    <a:lnTo>
                      <a:pt x="4863" y="2336"/>
                    </a:lnTo>
                    <a:cubicBezTo>
                      <a:pt x="4894" y="2306"/>
                      <a:pt x="4924" y="2306"/>
                      <a:pt x="4924" y="2306"/>
                    </a:cubicBezTo>
                    <a:cubicBezTo>
                      <a:pt x="4924" y="2245"/>
                      <a:pt x="4924" y="2215"/>
                      <a:pt x="4924" y="2154"/>
                    </a:cubicBezTo>
                    <a:cubicBezTo>
                      <a:pt x="4894" y="1972"/>
                      <a:pt x="4863" y="1789"/>
                      <a:pt x="4803" y="1607"/>
                    </a:cubicBezTo>
                    <a:cubicBezTo>
                      <a:pt x="4651" y="1090"/>
                      <a:pt x="4316" y="634"/>
                      <a:pt x="3860" y="361"/>
                    </a:cubicBezTo>
                    <a:cubicBezTo>
                      <a:pt x="3587" y="178"/>
                      <a:pt x="3313" y="57"/>
                      <a:pt x="3009" y="26"/>
                    </a:cubicBezTo>
                    <a:cubicBezTo>
                      <a:pt x="2894" y="9"/>
                      <a:pt x="2777" y="0"/>
                      <a:pt x="26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3040028" y="2843187"/>
                <a:ext cx="129561" cy="111599"/>
              </a:xfrm>
              <a:custGeom>
                <a:rect b="b" l="l" r="r" t="t"/>
                <a:pathLst>
                  <a:path extrusionOk="0" h="4635" w="5381">
                    <a:moveTo>
                      <a:pt x="2946" y="351"/>
                    </a:moveTo>
                    <a:cubicBezTo>
                      <a:pt x="3097" y="351"/>
                      <a:pt x="3251" y="370"/>
                      <a:pt x="3405" y="408"/>
                    </a:cubicBezTo>
                    <a:cubicBezTo>
                      <a:pt x="3618" y="469"/>
                      <a:pt x="3831" y="560"/>
                      <a:pt x="4043" y="652"/>
                    </a:cubicBezTo>
                    <a:cubicBezTo>
                      <a:pt x="4408" y="895"/>
                      <a:pt x="4682" y="1229"/>
                      <a:pt x="4864" y="1594"/>
                    </a:cubicBezTo>
                    <a:cubicBezTo>
                      <a:pt x="4955" y="1807"/>
                      <a:pt x="5046" y="2019"/>
                      <a:pt x="5077" y="2232"/>
                    </a:cubicBezTo>
                    <a:cubicBezTo>
                      <a:pt x="5077" y="2273"/>
                      <a:pt x="5091" y="2301"/>
                      <a:pt x="5109" y="2323"/>
                    </a:cubicBezTo>
                    <a:lnTo>
                      <a:pt x="5109" y="2323"/>
                    </a:lnTo>
                    <a:cubicBezTo>
                      <a:pt x="5109" y="2323"/>
                      <a:pt x="5108" y="2323"/>
                      <a:pt x="5107" y="2323"/>
                    </a:cubicBezTo>
                    <a:cubicBezTo>
                      <a:pt x="5046" y="2323"/>
                      <a:pt x="4955" y="2354"/>
                      <a:pt x="4894" y="2414"/>
                    </a:cubicBezTo>
                    <a:cubicBezTo>
                      <a:pt x="4834" y="2506"/>
                      <a:pt x="4773" y="2566"/>
                      <a:pt x="4743" y="2658"/>
                    </a:cubicBezTo>
                    <a:cubicBezTo>
                      <a:pt x="4560" y="2901"/>
                      <a:pt x="4439" y="3114"/>
                      <a:pt x="4256" y="3357"/>
                    </a:cubicBezTo>
                    <a:cubicBezTo>
                      <a:pt x="4104" y="3539"/>
                      <a:pt x="3922" y="3721"/>
                      <a:pt x="3709" y="3843"/>
                    </a:cubicBezTo>
                    <a:cubicBezTo>
                      <a:pt x="3453" y="4014"/>
                      <a:pt x="3152" y="4109"/>
                      <a:pt x="2849" y="4109"/>
                    </a:cubicBezTo>
                    <a:cubicBezTo>
                      <a:pt x="2720" y="4109"/>
                      <a:pt x="2590" y="4092"/>
                      <a:pt x="2463" y="4056"/>
                    </a:cubicBezTo>
                    <a:cubicBezTo>
                      <a:pt x="2311" y="4025"/>
                      <a:pt x="2159" y="3965"/>
                      <a:pt x="2037" y="3904"/>
                    </a:cubicBezTo>
                    <a:cubicBezTo>
                      <a:pt x="1612" y="3661"/>
                      <a:pt x="1277" y="3296"/>
                      <a:pt x="1156" y="2840"/>
                    </a:cubicBezTo>
                    <a:cubicBezTo>
                      <a:pt x="882" y="2111"/>
                      <a:pt x="1125" y="1290"/>
                      <a:pt x="1733" y="834"/>
                    </a:cubicBezTo>
                    <a:cubicBezTo>
                      <a:pt x="2074" y="516"/>
                      <a:pt x="2499" y="351"/>
                      <a:pt x="2946" y="351"/>
                    </a:cubicBezTo>
                    <a:close/>
                    <a:moveTo>
                      <a:pt x="3040" y="0"/>
                    </a:moveTo>
                    <a:cubicBezTo>
                      <a:pt x="2502" y="0"/>
                      <a:pt x="1993" y="153"/>
                      <a:pt x="1551" y="439"/>
                    </a:cubicBezTo>
                    <a:cubicBezTo>
                      <a:pt x="1460" y="500"/>
                      <a:pt x="1399" y="530"/>
                      <a:pt x="1338" y="621"/>
                    </a:cubicBezTo>
                    <a:cubicBezTo>
                      <a:pt x="1" y="1807"/>
                      <a:pt x="518" y="4025"/>
                      <a:pt x="2250" y="4542"/>
                    </a:cubicBezTo>
                    <a:cubicBezTo>
                      <a:pt x="2427" y="4601"/>
                      <a:pt x="2629" y="4635"/>
                      <a:pt x="2832" y="4635"/>
                    </a:cubicBezTo>
                    <a:cubicBezTo>
                      <a:pt x="2943" y="4635"/>
                      <a:pt x="3054" y="4624"/>
                      <a:pt x="3162" y="4603"/>
                    </a:cubicBezTo>
                    <a:cubicBezTo>
                      <a:pt x="3709" y="4512"/>
                      <a:pt x="4226" y="4269"/>
                      <a:pt x="4621" y="3904"/>
                    </a:cubicBezTo>
                    <a:cubicBezTo>
                      <a:pt x="4712" y="3813"/>
                      <a:pt x="4773" y="3721"/>
                      <a:pt x="4864" y="3661"/>
                    </a:cubicBezTo>
                    <a:cubicBezTo>
                      <a:pt x="5229" y="3418"/>
                      <a:pt x="5381" y="2962"/>
                      <a:pt x="5259" y="2536"/>
                    </a:cubicBezTo>
                    <a:lnTo>
                      <a:pt x="5259" y="2506"/>
                    </a:lnTo>
                    <a:cubicBezTo>
                      <a:pt x="5237" y="2440"/>
                      <a:pt x="5215" y="2373"/>
                      <a:pt x="5170" y="2342"/>
                    </a:cubicBezTo>
                    <a:lnTo>
                      <a:pt x="5170" y="2342"/>
                    </a:lnTo>
                    <a:cubicBezTo>
                      <a:pt x="5176" y="2323"/>
                      <a:pt x="5198" y="2323"/>
                      <a:pt x="5198" y="2323"/>
                    </a:cubicBezTo>
                    <a:cubicBezTo>
                      <a:pt x="5229" y="2262"/>
                      <a:pt x="5229" y="2202"/>
                      <a:pt x="5198" y="2171"/>
                    </a:cubicBezTo>
                    <a:cubicBezTo>
                      <a:pt x="5198" y="1989"/>
                      <a:pt x="5138" y="1807"/>
                      <a:pt x="5077" y="1624"/>
                    </a:cubicBezTo>
                    <a:cubicBezTo>
                      <a:pt x="4925" y="1107"/>
                      <a:pt x="4591" y="652"/>
                      <a:pt x="4135" y="348"/>
                    </a:cubicBezTo>
                    <a:cubicBezTo>
                      <a:pt x="3891" y="165"/>
                      <a:pt x="3618" y="74"/>
                      <a:pt x="3314" y="13"/>
                    </a:cubicBezTo>
                    <a:cubicBezTo>
                      <a:pt x="3222" y="4"/>
                      <a:pt x="3130" y="0"/>
                      <a:pt x="3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2998326" y="2824455"/>
                <a:ext cx="69536" cy="48588"/>
              </a:xfrm>
              <a:custGeom>
                <a:rect b="b" l="l" r="r" t="t"/>
                <a:pathLst>
                  <a:path extrusionOk="0" h="2018" w="2888">
                    <a:moveTo>
                      <a:pt x="31" y="1"/>
                    </a:moveTo>
                    <a:lnTo>
                      <a:pt x="0" y="31"/>
                    </a:lnTo>
                    <a:cubicBezTo>
                      <a:pt x="31" y="31"/>
                      <a:pt x="31" y="31"/>
                      <a:pt x="31" y="62"/>
                    </a:cubicBezTo>
                    <a:lnTo>
                      <a:pt x="152" y="123"/>
                    </a:lnTo>
                    <a:cubicBezTo>
                      <a:pt x="243" y="183"/>
                      <a:pt x="335" y="274"/>
                      <a:pt x="426" y="335"/>
                    </a:cubicBezTo>
                    <a:cubicBezTo>
                      <a:pt x="487" y="396"/>
                      <a:pt x="547" y="426"/>
                      <a:pt x="608" y="457"/>
                    </a:cubicBezTo>
                    <a:cubicBezTo>
                      <a:pt x="730" y="518"/>
                      <a:pt x="882" y="609"/>
                      <a:pt x="1003" y="700"/>
                    </a:cubicBezTo>
                    <a:lnTo>
                      <a:pt x="1034" y="730"/>
                    </a:lnTo>
                    <a:lnTo>
                      <a:pt x="1307" y="882"/>
                    </a:lnTo>
                    <a:lnTo>
                      <a:pt x="1672" y="1156"/>
                    </a:lnTo>
                    <a:lnTo>
                      <a:pt x="2006" y="1399"/>
                    </a:lnTo>
                    <a:cubicBezTo>
                      <a:pt x="2067" y="1430"/>
                      <a:pt x="2128" y="1490"/>
                      <a:pt x="2189" y="1521"/>
                    </a:cubicBezTo>
                    <a:cubicBezTo>
                      <a:pt x="2310" y="1582"/>
                      <a:pt x="2401" y="1673"/>
                      <a:pt x="2462" y="1794"/>
                    </a:cubicBezTo>
                    <a:cubicBezTo>
                      <a:pt x="2493" y="1794"/>
                      <a:pt x="2523" y="1825"/>
                      <a:pt x="2523" y="1855"/>
                    </a:cubicBezTo>
                    <a:cubicBezTo>
                      <a:pt x="2523" y="1973"/>
                      <a:pt x="2578" y="2018"/>
                      <a:pt x="2659" y="2018"/>
                    </a:cubicBezTo>
                    <a:cubicBezTo>
                      <a:pt x="2683" y="2018"/>
                      <a:pt x="2709" y="2014"/>
                      <a:pt x="2736" y="2007"/>
                    </a:cubicBezTo>
                    <a:cubicBezTo>
                      <a:pt x="2766" y="2007"/>
                      <a:pt x="2797" y="2007"/>
                      <a:pt x="2827" y="1977"/>
                    </a:cubicBezTo>
                    <a:cubicBezTo>
                      <a:pt x="2857" y="1916"/>
                      <a:pt x="2888" y="1885"/>
                      <a:pt x="2888" y="1825"/>
                    </a:cubicBezTo>
                    <a:cubicBezTo>
                      <a:pt x="2888" y="1794"/>
                      <a:pt x="2888" y="1764"/>
                      <a:pt x="2888" y="1703"/>
                    </a:cubicBezTo>
                    <a:cubicBezTo>
                      <a:pt x="2888" y="1612"/>
                      <a:pt x="2827" y="1521"/>
                      <a:pt x="2766" y="1460"/>
                    </a:cubicBezTo>
                    <a:cubicBezTo>
                      <a:pt x="2705" y="1430"/>
                      <a:pt x="2645" y="1369"/>
                      <a:pt x="2553" y="1338"/>
                    </a:cubicBezTo>
                    <a:cubicBezTo>
                      <a:pt x="2432" y="1278"/>
                      <a:pt x="2310" y="1217"/>
                      <a:pt x="2219" y="1126"/>
                    </a:cubicBezTo>
                    <a:lnTo>
                      <a:pt x="2098" y="1065"/>
                    </a:lnTo>
                    <a:cubicBezTo>
                      <a:pt x="1946" y="974"/>
                      <a:pt x="1824" y="913"/>
                      <a:pt x="1702" y="822"/>
                    </a:cubicBezTo>
                    <a:cubicBezTo>
                      <a:pt x="1581" y="761"/>
                      <a:pt x="1398" y="670"/>
                      <a:pt x="1338" y="639"/>
                    </a:cubicBezTo>
                    <a:cubicBezTo>
                      <a:pt x="1246" y="609"/>
                      <a:pt x="1186" y="548"/>
                      <a:pt x="1125" y="518"/>
                    </a:cubicBezTo>
                    <a:cubicBezTo>
                      <a:pt x="973" y="457"/>
                      <a:pt x="821" y="366"/>
                      <a:pt x="699" y="274"/>
                    </a:cubicBezTo>
                    <a:cubicBezTo>
                      <a:pt x="639" y="244"/>
                      <a:pt x="578" y="214"/>
                      <a:pt x="547" y="214"/>
                    </a:cubicBezTo>
                    <a:cubicBezTo>
                      <a:pt x="426" y="153"/>
                      <a:pt x="335" y="92"/>
                      <a:pt x="243" y="31"/>
                    </a:cubicBezTo>
                    <a:cubicBezTo>
                      <a:pt x="183" y="31"/>
                      <a:pt x="122" y="1"/>
                      <a:pt x="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2996135" y="2925460"/>
                <a:ext cx="68813" cy="49792"/>
              </a:xfrm>
              <a:custGeom>
                <a:rect b="b" l="l" r="r" t="t"/>
                <a:pathLst>
                  <a:path extrusionOk="0" h="2068" w="2858">
                    <a:moveTo>
                      <a:pt x="2796" y="1"/>
                    </a:moveTo>
                    <a:lnTo>
                      <a:pt x="2705" y="92"/>
                    </a:lnTo>
                    <a:lnTo>
                      <a:pt x="2401" y="274"/>
                    </a:lnTo>
                    <a:cubicBezTo>
                      <a:pt x="2341" y="304"/>
                      <a:pt x="2280" y="365"/>
                      <a:pt x="2219" y="396"/>
                    </a:cubicBezTo>
                    <a:cubicBezTo>
                      <a:pt x="2128" y="517"/>
                      <a:pt x="2006" y="578"/>
                      <a:pt x="1885" y="669"/>
                    </a:cubicBezTo>
                    <a:lnTo>
                      <a:pt x="1824" y="700"/>
                    </a:lnTo>
                    <a:lnTo>
                      <a:pt x="1581" y="882"/>
                    </a:lnTo>
                    <a:lnTo>
                      <a:pt x="1216" y="1125"/>
                    </a:lnTo>
                    <a:lnTo>
                      <a:pt x="851" y="1368"/>
                    </a:lnTo>
                    <a:cubicBezTo>
                      <a:pt x="790" y="1399"/>
                      <a:pt x="730" y="1429"/>
                      <a:pt x="669" y="1490"/>
                    </a:cubicBezTo>
                    <a:cubicBezTo>
                      <a:pt x="578" y="1551"/>
                      <a:pt x="456" y="1612"/>
                      <a:pt x="334" y="1642"/>
                    </a:cubicBezTo>
                    <a:cubicBezTo>
                      <a:pt x="319" y="1657"/>
                      <a:pt x="304" y="1665"/>
                      <a:pt x="289" y="1665"/>
                    </a:cubicBezTo>
                    <a:cubicBezTo>
                      <a:pt x="274" y="1665"/>
                      <a:pt x="258" y="1657"/>
                      <a:pt x="243" y="1642"/>
                    </a:cubicBezTo>
                    <a:cubicBezTo>
                      <a:pt x="222" y="1637"/>
                      <a:pt x="202" y="1634"/>
                      <a:pt x="184" y="1634"/>
                    </a:cubicBezTo>
                    <a:cubicBezTo>
                      <a:pt x="93" y="1634"/>
                      <a:pt x="30" y="1693"/>
                      <a:pt x="30" y="1794"/>
                    </a:cubicBezTo>
                    <a:cubicBezTo>
                      <a:pt x="0" y="1824"/>
                      <a:pt x="0" y="1855"/>
                      <a:pt x="61" y="1915"/>
                    </a:cubicBezTo>
                    <a:cubicBezTo>
                      <a:pt x="61" y="1946"/>
                      <a:pt x="91" y="1976"/>
                      <a:pt x="152" y="2007"/>
                    </a:cubicBezTo>
                    <a:cubicBezTo>
                      <a:pt x="182" y="2037"/>
                      <a:pt x="213" y="2037"/>
                      <a:pt x="243" y="2067"/>
                    </a:cubicBezTo>
                    <a:cubicBezTo>
                      <a:pt x="334" y="2067"/>
                      <a:pt x="456" y="2067"/>
                      <a:pt x="517" y="2007"/>
                    </a:cubicBezTo>
                    <a:cubicBezTo>
                      <a:pt x="578" y="1946"/>
                      <a:pt x="699" y="1946"/>
                      <a:pt x="730" y="1915"/>
                    </a:cubicBezTo>
                    <a:cubicBezTo>
                      <a:pt x="821" y="1824"/>
                      <a:pt x="942" y="1733"/>
                      <a:pt x="1034" y="1672"/>
                    </a:cubicBezTo>
                    <a:lnTo>
                      <a:pt x="1155" y="1581"/>
                    </a:lnTo>
                    <a:cubicBezTo>
                      <a:pt x="1277" y="1490"/>
                      <a:pt x="1398" y="1399"/>
                      <a:pt x="1489" y="1308"/>
                    </a:cubicBezTo>
                    <a:cubicBezTo>
                      <a:pt x="1611" y="1216"/>
                      <a:pt x="1763" y="1064"/>
                      <a:pt x="1824" y="1004"/>
                    </a:cubicBezTo>
                    <a:cubicBezTo>
                      <a:pt x="1854" y="973"/>
                      <a:pt x="1945" y="912"/>
                      <a:pt x="1976" y="882"/>
                    </a:cubicBezTo>
                    <a:cubicBezTo>
                      <a:pt x="2097" y="760"/>
                      <a:pt x="2219" y="639"/>
                      <a:pt x="2371" y="548"/>
                    </a:cubicBezTo>
                    <a:cubicBezTo>
                      <a:pt x="2432" y="517"/>
                      <a:pt x="2462" y="487"/>
                      <a:pt x="2523" y="426"/>
                    </a:cubicBezTo>
                    <a:lnTo>
                      <a:pt x="2766" y="213"/>
                    </a:lnTo>
                    <a:cubicBezTo>
                      <a:pt x="2796" y="183"/>
                      <a:pt x="2827" y="122"/>
                      <a:pt x="2857" y="92"/>
                    </a:cubicBezTo>
                    <a:lnTo>
                      <a:pt x="2857" y="31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2903172" y="2749814"/>
                <a:ext cx="74688" cy="52272"/>
              </a:xfrm>
              <a:custGeom>
                <a:rect b="b" l="l" r="r" t="t"/>
                <a:pathLst>
                  <a:path extrusionOk="0" h="2171" w="3102">
                    <a:moveTo>
                      <a:pt x="3040" y="1"/>
                    </a:moveTo>
                    <a:cubicBezTo>
                      <a:pt x="3010" y="31"/>
                      <a:pt x="2980" y="61"/>
                      <a:pt x="2949" y="61"/>
                    </a:cubicBezTo>
                    <a:lnTo>
                      <a:pt x="2584" y="274"/>
                    </a:lnTo>
                    <a:cubicBezTo>
                      <a:pt x="2524" y="305"/>
                      <a:pt x="2463" y="335"/>
                      <a:pt x="2402" y="396"/>
                    </a:cubicBezTo>
                    <a:cubicBezTo>
                      <a:pt x="2280" y="487"/>
                      <a:pt x="2159" y="578"/>
                      <a:pt x="2037" y="669"/>
                    </a:cubicBezTo>
                    <a:lnTo>
                      <a:pt x="1977" y="700"/>
                    </a:lnTo>
                    <a:lnTo>
                      <a:pt x="1703" y="882"/>
                    </a:lnTo>
                    <a:lnTo>
                      <a:pt x="1308" y="1156"/>
                    </a:lnTo>
                    <a:lnTo>
                      <a:pt x="913" y="1399"/>
                    </a:lnTo>
                    <a:cubicBezTo>
                      <a:pt x="852" y="1429"/>
                      <a:pt x="791" y="1490"/>
                      <a:pt x="730" y="1551"/>
                    </a:cubicBezTo>
                    <a:cubicBezTo>
                      <a:pt x="609" y="1612"/>
                      <a:pt x="487" y="1703"/>
                      <a:pt x="335" y="1733"/>
                    </a:cubicBezTo>
                    <a:cubicBezTo>
                      <a:pt x="305" y="1764"/>
                      <a:pt x="274" y="1764"/>
                      <a:pt x="244" y="1764"/>
                    </a:cubicBezTo>
                    <a:cubicBezTo>
                      <a:pt x="224" y="1750"/>
                      <a:pt x="203" y="1744"/>
                      <a:pt x="181" y="1744"/>
                    </a:cubicBezTo>
                    <a:cubicBezTo>
                      <a:pt x="105" y="1744"/>
                      <a:pt x="31" y="1821"/>
                      <a:pt x="31" y="1915"/>
                    </a:cubicBezTo>
                    <a:cubicBezTo>
                      <a:pt x="1" y="1946"/>
                      <a:pt x="1" y="2007"/>
                      <a:pt x="31" y="2037"/>
                    </a:cubicBezTo>
                    <a:cubicBezTo>
                      <a:pt x="62" y="2067"/>
                      <a:pt x="92" y="2098"/>
                      <a:pt x="153" y="2128"/>
                    </a:cubicBezTo>
                    <a:cubicBezTo>
                      <a:pt x="183" y="2159"/>
                      <a:pt x="214" y="2159"/>
                      <a:pt x="274" y="2159"/>
                    </a:cubicBezTo>
                    <a:cubicBezTo>
                      <a:pt x="299" y="2167"/>
                      <a:pt x="323" y="2171"/>
                      <a:pt x="348" y="2171"/>
                    </a:cubicBezTo>
                    <a:cubicBezTo>
                      <a:pt x="414" y="2171"/>
                      <a:pt x="481" y="2142"/>
                      <a:pt x="548" y="2098"/>
                    </a:cubicBezTo>
                    <a:cubicBezTo>
                      <a:pt x="609" y="206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25" y="1703"/>
                    </a:cubicBezTo>
                    <a:lnTo>
                      <a:pt x="1247" y="1612"/>
                    </a:lnTo>
                    <a:cubicBezTo>
                      <a:pt x="1369" y="1520"/>
                      <a:pt x="1490" y="1429"/>
                      <a:pt x="1612" y="1338"/>
                    </a:cubicBezTo>
                    <a:cubicBezTo>
                      <a:pt x="1733" y="1247"/>
                      <a:pt x="1885" y="1095"/>
                      <a:pt x="1946" y="1034"/>
                    </a:cubicBezTo>
                    <a:cubicBezTo>
                      <a:pt x="2007" y="973"/>
                      <a:pt x="2098" y="943"/>
                      <a:pt x="2159" y="882"/>
                    </a:cubicBezTo>
                    <a:cubicBezTo>
                      <a:pt x="2280" y="760"/>
                      <a:pt x="2402" y="639"/>
                      <a:pt x="2554" y="548"/>
                    </a:cubicBezTo>
                    <a:cubicBezTo>
                      <a:pt x="2615" y="517"/>
                      <a:pt x="2676" y="487"/>
                      <a:pt x="2706" y="426"/>
                    </a:cubicBezTo>
                    <a:lnTo>
                      <a:pt x="2980" y="213"/>
                    </a:lnTo>
                    <a:cubicBezTo>
                      <a:pt x="3040" y="153"/>
                      <a:pt x="3071" y="122"/>
                      <a:pt x="3101" y="61"/>
                    </a:cubicBezTo>
                    <a:lnTo>
                      <a:pt x="3101" y="31"/>
                    </a:lnTo>
                    <a:cubicBezTo>
                      <a:pt x="3101" y="1"/>
                      <a:pt x="3101" y="1"/>
                      <a:pt x="3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6"/>
              <p:cNvSpPr/>
              <p:nvPr/>
            </p:nvSpPr>
            <p:spPr>
              <a:xfrm>
                <a:off x="2909022" y="2763394"/>
                <a:ext cx="85668" cy="59640"/>
              </a:xfrm>
              <a:custGeom>
                <a:rect b="b" l="l" r="r" t="t"/>
                <a:pathLst>
                  <a:path extrusionOk="0" h="2477" w="3558">
                    <a:moveTo>
                      <a:pt x="3502" y="1"/>
                    </a:moveTo>
                    <a:cubicBezTo>
                      <a:pt x="3496" y="1"/>
                      <a:pt x="3486" y="4"/>
                      <a:pt x="3466" y="14"/>
                    </a:cubicBezTo>
                    <a:cubicBezTo>
                      <a:pt x="3436" y="44"/>
                      <a:pt x="3375" y="75"/>
                      <a:pt x="3344" y="105"/>
                    </a:cubicBezTo>
                    <a:lnTo>
                      <a:pt x="2980" y="348"/>
                    </a:lnTo>
                    <a:cubicBezTo>
                      <a:pt x="2889" y="379"/>
                      <a:pt x="2828" y="409"/>
                      <a:pt x="2767" y="470"/>
                    </a:cubicBezTo>
                    <a:cubicBezTo>
                      <a:pt x="2615" y="592"/>
                      <a:pt x="2463" y="713"/>
                      <a:pt x="2311" y="804"/>
                    </a:cubicBezTo>
                    <a:lnTo>
                      <a:pt x="2250" y="835"/>
                    </a:lnTo>
                    <a:lnTo>
                      <a:pt x="1946" y="1048"/>
                    </a:lnTo>
                    <a:lnTo>
                      <a:pt x="1490" y="1351"/>
                    </a:lnTo>
                    <a:lnTo>
                      <a:pt x="1065" y="1655"/>
                    </a:lnTo>
                    <a:cubicBezTo>
                      <a:pt x="1004" y="1686"/>
                      <a:pt x="913" y="1747"/>
                      <a:pt x="852" y="1777"/>
                    </a:cubicBezTo>
                    <a:cubicBezTo>
                      <a:pt x="700" y="1899"/>
                      <a:pt x="578" y="1959"/>
                      <a:pt x="426" y="2020"/>
                    </a:cubicBezTo>
                    <a:cubicBezTo>
                      <a:pt x="396" y="2020"/>
                      <a:pt x="366" y="2051"/>
                      <a:pt x="305" y="2051"/>
                    </a:cubicBezTo>
                    <a:cubicBezTo>
                      <a:pt x="279" y="2038"/>
                      <a:pt x="253" y="2032"/>
                      <a:pt x="228" y="2032"/>
                    </a:cubicBezTo>
                    <a:cubicBezTo>
                      <a:pt x="136" y="2032"/>
                      <a:pt x="55" y="2113"/>
                      <a:pt x="31" y="2233"/>
                    </a:cubicBezTo>
                    <a:cubicBezTo>
                      <a:pt x="1" y="2233"/>
                      <a:pt x="1" y="2263"/>
                      <a:pt x="31" y="2324"/>
                    </a:cubicBezTo>
                    <a:cubicBezTo>
                      <a:pt x="62" y="2355"/>
                      <a:pt x="92" y="2415"/>
                      <a:pt x="153" y="2446"/>
                    </a:cubicBezTo>
                    <a:cubicBezTo>
                      <a:pt x="183" y="2446"/>
                      <a:pt x="214" y="2446"/>
                      <a:pt x="275" y="2476"/>
                    </a:cubicBezTo>
                    <a:cubicBezTo>
                      <a:pt x="396" y="2476"/>
                      <a:pt x="487" y="2446"/>
                      <a:pt x="609" y="2385"/>
                    </a:cubicBezTo>
                    <a:cubicBezTo>
                      <a:pt x="700" y="2355"/>
                      <a:pt x="761" y="2294"/>
                      <a:pt x="852" y="2233"/>
                    </a:cubicBezTo>
                    <a:cubicBezTo>
                      <a:pt x="974" y="2142"/>
                      <a:pt x="1126" y="2051"/>
                      <a:pt x="1278" y="1959"/>
                    </a:cubicBezTo>
                    <a:lnTo>
                      <a:pt x="1399" y="1838"/>
                    </a:lnTo>
                    <a:cubicBezTo>
                      <a:pt x="1551" y="1747"/>
                      <a:pt x="1734" y="1625"/>
                      <a:pt x="1855" y="1534"/>
                    </a:cubicBezTo>
                    <a:cubicBezTo>
                      <a:pt x="1946" y="1412"/>
                      <a:pt x="2098" y="1291"/>
                      <a:pt x="2220" y="1169"/>
                    </a:cubicBezTo>
                    <a:cubicBezTo>
                      <a:pt x="2281" y="1108"/>
                      <a:pt x="2372" y="1078"/>
                      <a:pt x="2433" y="1017"/>
                    </a:cubicBezTo>
                    <a:cubicBezTo>
                      <a:pt x="2585" y="865"/>
                      <a:pt x="2737" y="744"/>
                      <a:pt x="2919" y="622"/>
                    </a:cubicBezTo>
                    <a:cubicBezTo>
                      <a:pt x="2980" y="592"/>
                      <a:pt x="3041" y="561"/>
                      <a:pt x="3071" y="500"/>
                    </a:cubicBezTo>
                    <a:lnTo>
                      <a:pt x="3405" y="227"/>
                    </a:lnTo>
                    <a:cubicBezTo>
                      <a:pt x="3436" y="166"/>
                      <a:pt x="3496" y="136"/>
                      <a:pt x="3557" y="75"/>
                    </a:cubicBezTo>
                    <a:cubicBezTo>
                      <a:pt x="3557" y="75"/>
                      <a:pt x="3557" y="44"/>
                      <a:pt x="3557" y="44"/>
                    </a:cubicBezTo>
                    <a:lnTo>
                      <a:pt x="3527" y="14"/>
                    </a:lnTo>
                    <a:cubicBezTo>
                      <a:pt x="3507" y="14"/>
                      <a:pt x="3513" y="1"/>
                      <a:pt x="35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6"/>
              <p:cNvSpPr/>
              <p:nvPr/>
            </p:nvSpPr>
            <p:spPr>
              <a:xfrm>
                <a:off x="2927321" y="2790794"/>
                <a:ext cx="78348" cy="51983"/>
              </a:xfrm>
              <a:custGeom>
                <a:rect b="b" l="l" r="r" t="t"/>
                <a:pathLst>
                  <a:path extrusionOk="0" h="2159" w="3254">
                    <a:moveTo>
                      <a:pt x="3192" y="1"/>
                    </a:moveTo>
                    <a:cubicBezTo>
                      <a:pt x="3162" y="31"/>
                      <a:pt x="3101" y="62"/>
                      <a:pt x="3071" y="92"/>
                    </a:cubicBezTo>
                    <a:lnTo>
                      <a:pt x="2676" y="274"/>
                    </a:lnTo>
                    <a:cubicBezTo>
                      <a:pt x="2615" y="305"/>
                      <a:pt x="2554" y="335"/>
                      <a:pt x="2493" y="396"/>
                    </a:cubicBezTo>
                    <a:cubicBezTo>
                      <a:pt x="2372" y="487"/>
                      <a:pt x="2250" y="578"/>
                      <a:pt x="2098" y="669"/>
                    </a:cubicBezTo>
                    <a:cubicBezTo>
                      <a:pt x="2068" y="669"/>
                      <a:pt x="2037" y="700"/>
                      <a:pt x="2037" y="700"/>
                    </a:cubicBezTo>
                    <a:lnTo>
                      <a:pt x="1764" y="882"/>
                    </a:lnTo>
                    <a:lnTo>
                      <a:pt x="1338" y="1156"/>
                    </a:lnTo>
                    <a:lnTo>
                      <a:pt x="943" y="1399"/>
                    </a:lnTo>
                    <a:cubicBezTo>
                      <a:pt x="882" y="1429"/>
                      <a:pt x="822" y="1490"/>
                      <a:pt x="730" y="1551"/>
                    </a:cubicBezTo>
                    <a:cubicBezTo>
                      <a:pt x="639" y="1612"/>
                      <a:pt x="487" y="1703"/>
                      <a:pt x="366" y="1733"/>
                    </a:cubicBezTo>
                    <a:lnTo>
                      <a:pt x="274" y="1733"/>
                    </a:lnTo>
                    <a:cubicBezTo>
                      <a:pt x="254" y="1728"/>
                      <a:pt x="234" y="1726"/>
                      <a:pt x="214" y="1726"/>
                    </a:cubicBezTo>
                    <a:cubicBezTo>
                      <a:pt x="116" y="1726"/>
                      <a:pt x="31" y="1789"/>
                      <a:pt x="31" y="1916"/>
                    </a:cubicBezTo>
                    <a:cubicBezTo>
                      <a:pt x="1" y="1916"/>
                      <a:pt x="1" y="1946"/>
                      <a:pt x="31" y="2007"/>
                    </a:cubicBezTo>
                    <a:cubicBezTo>
                      <a:pt x="62" y="2037"/>
                      <a:pt x="92" y="2068"/>
                      <a:pt x="153" y="2098"/>
                    </a:cubicBezTo>
                    <a:cubicBezTo>
                      <a:pt x="183" y="2128"/>
                      <a:pt x="214" y="2128"/>
                      <a:pt x="274" y="2159"/>
                    </a:cubicBezTo>
                    <a:cubicBezTo>
                      <a:pt x="366" y="2159"/>
                      <a:pt x="457" y="2128"/>
                      <a:pt x="548" y="2098"/>
                    </a:cubicBezTo>
                    <a:cubicBezTo>
                      <a:pt x="609" y="203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56" y="1703"/>
                    </a:cubicBezTo>
                    <a:lnTo>
                      <a:pt x="1277" y="1612"/>
                    </a:lnTo>
                    <a:cubicBezTo>
                      <a:pt x="1399" y="1521"/>
                      <a:pt x="1521" y="1429"/>
                      <a:pt x="1642" y="1338"/>
                    </a:cubicBezTo>
                    <a:cubicBezTo>
                      <a:pt x="1794" y="1247"/>
                      <a:pt x="1916" y="1125"/>
                      <a:pt x="2037" y="1034"/>
                    </a:cubicBezTo>
                    <a:cubicBezTo>
                      <a:pt x="2098" y="973"/>
                      <a:pt x="2159" y="943"/>
                      <a:pt x="2220" y="882"/>
                    </a:cubicBezTo>
                    <a:cubicBezTo>
                      <a:pt x="2372" y="761"/>
                      <a:pt x="2493" y="669"/>
                      <a:pt x="2645" y="548"/>
                    </a:cubicBezTo>
                    <a:cubicBezTo>
                      <a:pt x="2706" y="517"/>
                      <a:pt x="2767" y="487"/>
                      <a:pt x="2828" y="426"/>
                    </a:cubicBezTo>
                    <a:lnTo>
                      <a:pt x="3132" y="213"/>
                    </a:lnTo>
                    <a:cubicBezTo>
                      <a:pt x="3162" y="153"/>
                      <a:pt x="3223" y="122"/>
                      <a:pt x="3253" y="92"/>
                    </a:cubicBezTo>
                    <a:lnTo>
                      <a:pt x="3253" y="31"/>
                    </a:lnTo>
                    <a:cubicBezTo>
                      <a:pt x="3223" y="31"/>
                      <a:pt x="3223" y="1"/>
                      <a:pt x="32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6"/>
              <p:cNvSpPr/>
              <p:nvPr/>
            </p:nvSpPr>
            <p:spPr>
              <a:xfrm>
                <a:off x="3056136" y="2849351"/>
                <a:ext cx="69560" cy="47168"/>
              </a:xfrm>
              <a:custGeom>
                <a:rect b="b" l="l" r="r" t="t"/>
                <a:pathLst>
                  <a:path extrusionOk="0" h="1959" w="2889">
                    <a:moveTo>
                      <a:pt x="2827" y="0"/>
                    </a:moveTo>
                    <a:cubicBezTo>
                      <a:pt x="2797" y="31"/>
                      <a:pt x="2767" y="61"/>
                      <a:pt x="2736" y="92"/>
                    </a:cubicBezTo>
                    <a:lnTo>
                      <a:pt x="2402" y="274"/>
                    </a:lnTo>
                    <a:cubicBezTo>
                      <a:pt x="2341" y="304"/>
                      <a:pt x="2280" y="335"/>
                      <a:pt x="2250" y="365"/>
                    </a:cubicBezTo>
                    <a:cubicBezTo>
                      <a:pt x="2128" y="456"/>
                      <a:pt x="2007" y="548"/>
                      <a:pt x="1885" y="608"/>
                    </a:cubicBezTo>
                    <a:lnTo>
                      <a:pt x="1824" y="669"/>
                    </a:lnTo>
                    <a:lnTo>
                      <a:pt x="1581" y="821"/>
                    </a:lnTo>
                    <a:lnTo>
                      <a:pt x="1216" y="1064"/>
                    </a:lnTo>
                    <a:lnTo>
                      <a:pt x="852" y="1277"/>
                    </a:lnTo>
                    <a:cubicBezTo>
                      <a:pt x="791" y="1307"/>
                      <a:pt x="730" y="1338"/>
                      <a:pt x="669" y="1368"/>
                    </a:cubicBezTo>
                    <a:cubicBezTo>
                      <a:pt x="578" y="1459"/>
                      <a:pt x="456" y="1520"/>
                      <a:pt x="335" y="1551"/>
                    </a:cubicBezTo>
                    <a:lnTo>
                      <a:pt x="244" y="1551"/>
                    </a:lnTo>
                    <a:cubicBezTo>
                      <a:pt x="211" y="1534"/>
                      <a:pt x="179" y="1527"/>
                      <a:pt x="148" y="1527"/>
                    </a:cubicBezTo>
                    <a:cubicBezTo>
                      <a:pt x="66" y="1527"/>
                      <a:pt x="0" y="1583"/>
                      <a:pt x="0" y="1672"/>
                    </a:cubicBezTo>
                    <a:cubicBezTo>
                      <a:pt x="0" y="1703"/>
                      <a:pt x="0" y="1733"/>
                      <a:pt x="31" y="1794"/>
                    </a:cubicBezTo>
                    <a:cubicBezTo>
                      <a:pt x="61" y="1824"/>
                      <a:pt x="92" y="1855"/>
                      <a:pt x="122" y="1885"/>
                    </a:cubicBezTo>
                    <a:cubicBezTo>
                      <a:pt x="152" y="1915"/>
                      <a:pt x="183" y="1915"/>
                      <a:pt x="244" y="1946"/>
                    </a:cubicBezTo>
                    <a:cubicBezTo>
                      <a:pt x="270" y="1955"/>
                      <a:pt x="297" y="1958"/>
                      <a:pt x="324" y="1958"/>
                    </a:cubicBezTo>
                    <a:cubicBezTo>
                      <a:pt x="388" y="1958"/>
                      <a:pt x="453" y="1937"/>
                      <a:pt x="517" y="1915"/>
                    </a:cubicBezTo>
                    <a:cubicBezTo>
                      <a:pt x="578" y="1855"/>
                      <a:pt x="669" y="1855"/>
                      <a:pt x="700" y="1824"/>
                    </a:cubicBezTo>
                    <a:cubicBezTo>
                      <a:pt x="821" y="1733"/>
                      <a:pt x="912" y="1672"/>
                      <a:pt x="1034" y="1611"/>
                    </a:cubicBezTo>
                    <a:lnTo>
                      <a:pt x="1156" y="1520"/>
                    </a:lnTo>
                    <a:cubicBezTo>
                      <a:pt x="1277" y="1429"/>
                      <a:pt x="1399" y="1368"/>
                      <a:pt x="1490" y="1277"/>
                    </a:cubicBezTo>
                    <a:cubicBezTo>
                      <a:pt x="1611" y="1186"/>
                      <a:pt x="1703" y="1064"/>
                      <a:pt x="1824" y="973"/>
                    </a:cubicBezTo>
                    <a:cubicBezTo>
                      <a:pt x="1885" y="943"/>
                      <a:pt x="1946" y="912"/>
                      <a:pt x="2007" y="851"/>
                    </a:cubicBezTo>
                    <a:cubicBezTo>
                      <a:pt x="2128" y="730"/>
                      <a:pt x="2250" y="639"/>
                      <a:pt x="2371" y="548"/>
                    </a:cubicBezTo>
                    <a:cubicBezTo>
                      <a:pt x="2432" y="517"/>
                      <a:pt x="2493" y="487"/>
                      <a:pt x="2523" y="426"/>
                    </a:cubicBezTo>
                    <a:lnTo>
                      <a:pt x="2767" y="213"/>
                    </a:lnTo>
                    <a:cubicBezTo>
                      <a:pt x="2827" y="183"/>
                      <a:pt x="2858" y="152"/>
                      <a:pt x="2888" y="92"/>
                    </a:cubicBezTo>
                    <a:cubicBezTo>
                      <a:pt x="2888" y="92"/>
                      <a:pt x="2888" y="61"/>
                      <a:pt x="2888" y="61"/>
                    </a:cubicBezTo>
                    <a:lnTo>
                      <a:pt x="2888" y="31"/>
                    </a:lnTo>
                    <a:cubicBezTo>
                      <a:pt x="2858" y="31"/>
                      <a:pt x="2858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>
                <a:off x="3059073" y="2864905"/>
                <a:ext cx="87835" cy="53548"/>
              </a:xfrm>
              <a:custGeom>
                <a:rect b="b" l="l" r="r" t="t"/>
                <a:pathLst>
                  <a:path extrusionOk="0" h="2224" w="3648">
                    <a:moveTo>
                      <a:pt x="3617" y="0"/>
                    </a:moveTo>
                    <a:cubicBezTo>
                      <a:pt x="3610" y="0"/>
                      <a:pt x="3602" y="8"/>
                      <a:pt x="3587" y="23"/>
                    </a:cubicBezTo>
                    <a:cubicBezTo>
                      <a:pt x="3556" y="23"/>
                      <a:pt x="3496" y="84"/>
                      <a:pt x="3465" y="84"/>
                    </a:cubicBezTo>
                    <a:lnTo>
                      <a:pt x="3070" y="297"/>
                    </a:lnTo>
                    <a:cubicBezTo>
                      <a:pt x="2979" y="327"/>
                      <a:pt x="2918" y="388"/>
                      <a:pt x="2827" y="449"/>
                    </a:cubicBezTo>
                    <a:cubicBezTo>
                      <a:pt x="2705" y="540"/>
                      <a:pt x="2553" y="631"/>
                      <a:pt x="2401" y="722"/>
                    </a:cubicBezTo>
                    <a:lnTo>
                      <a:pt x="2341" y="753"/>
                    </a:lnTo>
                    <a:lnTo>
                      <a:pt x="2006" y="935"/>
                    </a:lnTo>
                    <a:lnTo>
                      <a:pt x="1520" y="1209"/>
                    </a:lnTo>
                    <a:lnTo>
                      <a:pt x="1094" y="1482"/>
                    </a:lnTo>
                    <a:cubicBezTo>
                      <a:pt x="1003" y="1512"/>
                      <a:pt x="942" y="1543"/>
                      <a:pt x="851" y="1604"/>
                    </a:cubicBezTo>
                    <a:cubicBezTo>
                      <a:pt x="730" y="1695"/>
                      <a:pt x="578" y="1756"/>
                      <a:pt x="426" y="1786"/>
                    </a:cubicBezTo>
                    <a:lnTo>
                      <a:pt x="334" y="1786"/>
                    </a:lnTo>
                    <a:cubicBezTo>
                      <a:pt x="314" y="1781"/>
                      <a:pt x="292" y="1778"/>
                      <a:pt x="270" y="1778"/>
                    </a:cubicBezTo>
                    <a:cubicBezTo>
                      <a:pt x="164" y="1778"/>
                      <a:pt x="56" y="1837"/>
                      <a:pt x="30" y="1938"/>
                    </a:cubicBezTo>
                    <a:cubicBezTo>
                      <a:pt x="0" y="1968"/>
                      <a:pt x="0" y="1999"/>
                      <a:pt x="30" y="2060"/>
                    </a:cubicBezTo>
                    <a:cubicBezTo>
                      <a:pt x="61" y="2090"/>
                      <a:pt x="91" y="2151"/>
                      <a:pt x="122" y="2181"/>
                    </a:cubicBezTo>
                    <a:cubicBezTo>
                      <a:pt x="182" y="2181"/>
                      <a:pt x="213" y="2212"/>
                      <a:pt x="243" y="2212"/>
                    </a:cubicBezTo>
                    <a:cubicBezTo>
                      <a:pt x="276" y="2220"/>
                      <a:pt x="308" y="2223"/>
                      <a:pt x="340" y="2223"/>
                    </a:cubicBezTo>
                    <a:cubicBezTo>
                      <a:pt x="428" y="2223"/>
                      <a:pt x="511" y="2195"/>
                      <a:pt x="578" y="2151"/>
                    </a:cubicBezTo>
                    <a:cubicBezTo>
                      <a:pt x="669" y="2120"/>
                      <a:pt x="760" y="2120"/>
                      <a:pt x="851" y="2060"/>
                    </a:cubicBezTo>
                    <a:cubicBezTo>
                      <a:pt x="973" y="1968"/>
                      <a:pt x="1125" y="1877"/>
                      <a:pt x="1277" y="1816"/>
                    </a:cubicBezTo>
                    <a:lnTo>
                      <a:pt x="1398" y="1725"/>
                    </a:lnTo>
                    <a:cubicBezTo>
                      <a:pt x="1550" y="1634"/>
                      <a:pt x="1733" y="1543"/>
                      <a:pt x="1854" y="1421"/>
                    </a:cubicBezTo>
                    <a:cubicBezTo>
                      <a:pt x="2006" y="1330"/>
                      <a:pt x="2128" y="1209"/>
                      <a:pt x="2280" y="1117"/>
                    </a:cubicBezTo>
                    <a:cubicBezTo>
                      <a:pt x="2341" y="1057"/>
                      <a:pt x="2432" y="1026"/>
                      <a:pt x="2493" y="965"/>
                    </a:cubicBezTo>
                    <a:cubicBezTo>
                      <a:pt x="2645" y="844"/>
                      <a:pt x="2827" y="722"/>
                      <a:pt x="2979" y="631"/>
                    </a:cubicBezTo>
                    <a:cubicBezTo>
                      <a:pt x="3070" y="570"/>
                      <a:pt x="3131" y="540"/>
                      <a:pt x="3161" y="479"/>
                    </a:cubicBezTo>
                    <a:lnTo>
                      <a:pt x="3496" y="236"/>
                    </a:lnTo>
                    <a:cubicBezTo>
                      <a:pt x="3556" y="205"/>
                      <a:pt x="3617" y="145"/>
                      <a:pt x="3648" y="114"/>
                    </a:cubicBezTo>
                    <a:cubicBezTo>
                      <a:pt x="3648" y="84"/>
                      <a:pt x="3648" y="84"/>
                      <a:pt x="3648" y="53"/>
                    </a:cubicBezTo>
                    <a:lnTo>
                      <a:pt x="3648" y="23"/>
                    </a:lnTo>
                    <a:cubicBezTo>
                      <a:pt x="3632" y="8"/>
                      <a:pt x="3625" y="0"/>
                      <a:pt x="3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>
                <a:off x="3075157" y="2886671"/>
                <a:ext cx="82730" cy="53741"/>
              </a:xfrm>
              <a:custGeom>
                <a:rect b="b" l="l" r="r" t="t"/>
                <a:pathLst>
                  <a:path extrusionOk="0" h="2232" w="3436">
                    <a:moveTo>
                      <a:pt x="3344" y="1"/>
                    </a:moveTo>
                    <a:cubicBezTo>
                      <a:pt x="3314" y="31"/>
                      <a:pt x="3284" y="61"/>
                      <a:pt x="3223" y="92"/>
                    </a:cubicBezTo>
                    <a:lnTo>
                      <a:pt x="2858" y="274"/>
                    </a:lnTo>
                    <a:cubicBezTo>
                      <a:pt x="2767" y="335"/>
                      <a:pt x="2706" y="365"/>
                      <a:pt x="2645" y="426"/>
                    </a:cubicBezTo>
                    <a:cubicBezTo>
                      <a:pt x="2524" y="517"/>
                      <a:pt x="2372" y="608"/>
                      <a:pt x="2220" y="700"/>
                    </a:cubicBezTo>
                    <a:lnTo>
                      <a:pt x="2159" y="730"/>
                    </a:lnTo>
                    <a:lnTo>
                      <a:pt x="1855" y="912"/>
                    </a:lnTo>
                    <a:lnTo>
                      <a:pt x="1429" y="1186"/>
                    </a:lnTo>
                    <a:lnTo>
                      <a:pt x="1004" y="1429"/>
                    </a:lnTo>
                    <a:cubicBezTo>
                      <a:pt x="943" y="1490"/>
                      <a:pt x="852" y="1520"/>
                      <a:pt x="791" y="1581"/>
                    </a:cubicBezTo>
                    <a:cubicBezTo>
                      <a:pt x="669" y="1672"/>
                      <a:pt x="518" y="1733"/>
                      <a:pt x="396" y="1794"/>
                    </a:cubicBezTo>
                    <a:cubicBezTo>
                      <a:pt x="376" y="1794"/>
                      <a:pt x="342" y="1807"/>
                      <a:pt x="313" y="1807"/>
                    </a:cubicBezTo>
                    <a:cubicBezTo>
                      <a:pt x="298" y="1807"/>
                      <a:pt x="284" y="1804"/>
                      <a:pt x="274" y="1794"/>
                    </a:cubicBezTo>
                    <a:cubicBezTo>
                      <a:pt x="258" y="1790"/>
                      <a:pt x="242" y="1788"/>
                      <a:pt x="227" y="1788"/>
                    </a:cubicBezTo>
                    <a:cubicBezTo>
                      <a:pt x="123" y="1788"/>
                      <a:pt x="31" y="1871"/>
                      <a:pt x="31" y="1976"/>
                    </a:cubicBezTo>
                    <a:cubicBezTo>
                      <a:pt x="1" y="2007"/>
                      <a:pt x="1" y="2037"/>
                      <a:pt x="31" y="2067"/>
                    </a:cubicBezTo>
                    <a:cubicBezTo>
                      <a:pt x="31" y="2128"/>
                      <a:pt x="92" y="2159"/>
                      <a:pt x="122" y="2189"/>
                    </a:cubicBezTo>
                    <a:cubicBezTo>
                      <a:pt x="153" y="2219"/>
                      <a:pt x="214" y="2219"/>
                      <a:pt x="244" y="2219"/>
                    </a:cubicBezTo>
                    <a:cubicBezTo>
                      <a:pt x="277" y="2228"/>
                      <a:pt x="307" y="2231"/>
                      <a:pt x="336" y="2231"/>
                    </a:cubicBezTo>
                    <a:cubicBezTo>
                      <a:pt x="414" y="2231"/>
                      <a:pt x="481" y="2203"/>
                      <a:pt x="548" y="2159"/>
                    </a:cubicBezTo>
                    <a:cubicBezTo>
                      <a:pt x="609" y="2128"/>
                      <a:pt x="730" y="2098"/>
                      <a:pt x="821" y="2037"/>
                    </a:cubicBezTo>
                    <a:cubicBezTo>
                      <a:pt x="943" y="1915"/>
                      <a:pt x="1065" y="1824"/>
                      <a:pt x="1186" y="1764"/>
                    </a:cubicBezTo>
                    <a:cubicBezTo>
                      <a:pt x="1247" y="1733"/>
                      <a:pt x="1277" y="1703"/>
                      <a:pt x="1338" y="1672"/>
                    </a:cubicBezTo>
                    <a:lnTo>
                      <a:pt x="1733" y="1368"/>
                    </a:lnTo>
                    <a:cubicBezTo>
                      <a:pt x="1855" y="1277"/>
                      <a:pt x="1977" y="1156"/>
                      <a:pt x="2128" y="1064"/>
                    </a:cubicBezTo>
                    <a:cubicBezTo>
                      <a:pt x="2189" y="1004"/>
                      <a:pt x="2250" y="973"/>
                      <a:pt x="2341" y="912"/>
                    </a:cubicBezTo>
                    <a:cubicBezTo>
                      <a:pt x="2463" y="791"/>
                      <a:pt x="2645" y="669"/>
                      <a:pt x="2797" y="578"/>
                    </a:cubicBezTo>
                    <a:cubicBezTo>
                      <a:pt x="2858" y="548"/>
                      <a:pt x="2919" y="487"/>
                      <a:pt x="2980" y="456"/>
                    </a:cubicBezTo>
                    <a:lnTo>
                      <a:pt x="3284" y="213"/>
                    </a:lnTo>
                    <a:cubicBezTo>
                      <a:pt x="3344" y="183"/>
                      <a:pt x="3435" y="92"/>
                      <a:pt x="3435" y="92"/>
                    </a:cubicBezTo>
                    <a:cubicBezTo>
                      <a:pt x="3435" y="92"/>
                      <a:pt x="3435" y="61"/>
                      <a:pt x="3435" y="31"/>
                    </a:cubicBezTo>
                    <a:lnTo>
                      <a:pt x="3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2903172" y="2951801"/>
                <a:ext cx="71029" cy="52730"/>
              </a:xfrm>
              <a:custGeom>
                <a:rect b="b" l="l" r="r" t="t"/>
                <a:pathLst>
                  <a:path extrusionOk="0" h="2190" w="2950">
                    <a:moveTo>
                      <a:pt x="2888" y="1"/>
                    </a:moveTo>
                    <a:cubicBezTo>
                      <a:pt x="2858" y="31"/>
                      <a:pt x="2797" y="62"/>
                      <a:pt x="2767" y="92"/>
                    </a:cubicBezTo>
                    <a:lnTo>
                      <a:pt x="2432" y="305"/>
                    </a:lnTo>
                    <a:cubicBezTo>
                      <a:pt x="2372" y="335"/>
                      <a:pt x="2341" y="366"/>
                      <a:pt x="2280" y="426"/>
                    </a:cubicBezTo>
                    <a:cubicBezTo>
                      <a:pt x="2159" y="548"/>
                      <a:pt x="2037" y="639"/>
                      <a:pt x="1916" y="700"/>
                    </a:cubicBezTo>
                    <a:lnTo>
                      <a:pt x="1855" y="761"/>
                    </a:lnTo>
                    <a:lnTo>
                      <a:pt x="1612" y="943"/>
                    </a:lnTo>
                    <a:lnTo>
                      <a:pt x="1247" y="1217"/>
                    </a:lnTo>
                    <a:lnTo>
                      <a:pt x="882" y="1460"/>
                    </a:lnTo>
                    <a:cubicBezTo>
                      <a:pt x="821" y="1490"/>
                      <a:pt x="761" y="1521"/>
                      <a:pt x="700" y="1581"/>
                    </a:cubicBezTo>
                    <a:cubicBezTo>
                      <a:pt x="578" y="1673"/>
                      <a:pt x="457" y="1733"/>
                      <a:pt x="335" y="1764"/>
                    </a:cubicBezTo>
                    <a:cubicBezTo>
                      <a:pt x="320" y="1779"/>
                      <a:pt x="305" y="1787"/>
                      <a:pt x="290" y="1787"/>
                    </a:cubicBezTo>
                    <a:cubicBezTo>
                      <a:pt x="274" y="1787"/>
                      <a:pt x="259" y="1779"/>
                      <a:pt x="244" y="1764"/>
                    </a:cubicBezTo>
                    <a:cubicBezTo>
                      <a:pt x="224" y="1759"/>
                      <a:pt x="204" y="1756"/>
                      <a:pt x="186" y="1756"/>
                    </a:cubicBezTo>
                    <a:cubicBezTo>
                      <a:pt x="95" y="1756"/>
                      <a:pt x="31" y="1819"/>
                      <a:pt x="31" y="1946"/>
                    </a:cubicBezTo>
                    <a:cubicBezTo>
                      <a:pt x="1" y="1946"/>
                      <a:pt x="1" y="1976"/>
                      <a:pt x="31" y="2037"/>
                    </a:cubicBezTo>
                    <a:cubicBezTo>
                      <a:pt x="62" y="2098"/>
                      <a:pt x="92" y="2128"/>
                      <a:pt x="153" y="2128"/>
                    </a:cubicBezTo>
                    <a:cubicBezTo>
                      <a:pt x="183" y="2159"/>
                      <a:pt x="214" y="2189"/>
                      <a:pt x="274" y="2189"/>
                    </a:cubicBezTo>
                    <a:cubicBezTo>
                      <a:pt x="366" y="2189"/>
                      <a:pt x="457" y="2189"/>
                      <a:pt x="548" y="2128"/>
                    </a:cubicBezTo>
                    <a:cubicBezTo>
                      <a:pt x="609" y="2098"/>
                      <a:pt x="700" y="2068"/>
                      <a:pt x="730" y="2007"/>
                    </a:cubicBezTo>
                    <a:cubicBezTo>
                      <a:pt x="852" y="1916"/>
                      <a:pt x="973" y="1825"/>
                      <a:pt x="1065" y="1764"/>
                    </a:cubicBezTo>
                    <a:lnTo>
                      <a:pt x="1186" y="1673"/>
                    </a:lnTo>
                    <a:cubicBezTo>
                      <a:pt x="1308" y="1581"/>
                      <a:pt x="1429" y="1490"/>
                      <a:pt x="1551" y="1369"/>
                    </a:cubicBezTo>
                    <a:cubicBezTo>
                      <a:pt x="1673" y="1277"/>
                      <a:pt x="1825" y="1125"/>
                      <a:pt x="1885" y="1065"/>
                    </a:cubicBezTo>
                    <a:cubicBezTo>
                      <a:pt x="1916" y="1004"/>
                      <a:pt x="2007" y="973"/>
                      <a:pt x="2037" y="913"/>
                    </a:cubicBezTo>
                    <a:cubicBezTo>
                      <a:pt x="2159" y="791"/>
                      <a:pt x="2280" y="669"/>
                      <a:pt x="2432" y="578"/>
                    </a:cubicBezTo>
                    <a:cubicBezTo>
                      <a:pt x="2493" y="548"/>
                      <a:pt x="2524" y="487"/>
                      <a:pt x="2584" y="457"/>
                    </a:cubicBezTo>
                    <a:lnTo>
                      <a:pt x="2828" y="214"/>
                    </a:lnTo>
                    <a:cubicBezTo>
                      <a:pt x="2858" y="183"/>
                      <a:pt x="2919" y="122"/>
                      <a:pt x="2949" y="62"/>
                    </a:cubicBezTo>
                    <a:lnTo>
                      <a:pt x="2949" y="31"/>
                    </a:lnTo>
                    <a:lnTo>
                      <a:pt x="29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2911238" y="2969040"/>
                <a:ext cx="84921" cy="60362"/>
              </a:xfrm>
              <a:custGeom>
                <a:rect b="b" l="l" r="r" t="t"/>
                <a:pathLst>
                  <a:path extrusionOk="0" h="2507" w="3527">
                    <a:moveTo>
                      <a:pt x="3487" y="1"/>
                    </a:moveTo>
                    <a:cubicBezTo>
                      <a:pt x="3482" y="1"/>
                      <a:pt x="3475" y="4"/>
                      <a:pt x="3465" y="14"/>
                    </a:cubicBezTo>
                    <a:cubicBezTo>
                      <a:pt x="3404" y="45"/>
                      <a:pt x="3374" y="75"/>
                      <a:pt x="3313" y="105"/>
                    </a:cubicBezTo>
                    <a:lnTo>
                      <a:pt x="2949" y="349"/>
                    </a:lnTo>
                    <a:cubicBezTo>
                      <a:pt x="2888" y="379"/>
                      <a:pt x="2797" y="440"/>
                      <a:pt x="2736" y="501"/>
                    </a:cubicBezTo>
                    <a:cubicBezTo>
                      <a:pt x="2614" y="622"/>
                      <a:pt x="2462" y="713"/>
                      <a:pt x="2310" y="805"/>
                    </a:cubicBezTo>
                    <a:lnTo>
                      <a:pt x="2249" y="865"/>
                    </a:lnTo>
                    <a:lnTo>
                      <a:pt x="1945" y="1078"/>
                    </a:lnTo>
                    <a:lnTo>
                      <a:pt x="1490" y="1382"/>
                    </a:lnTo>
                    <a:lnTo>
                      <a:pt x="1064" y="1656"/>
                    </a:lnTo>
                    <a:cubicBezTo>
                      <a:pt x="973" y="1716"/>
                      <a:pt x="912" y="1747"/>
                      <a:pt x="821" y="1808"/>
                    </a:cubicBezTo>
                    <a:cubicBezTo>
                      <a:pt x="699" y="1899"/>
                      <a:pt x="547" y="1990"/>
                      <a:pt x="395" y="2051"/>
                    </a:cubicBezTo>
                    <a:cubicBezTo>
                      <a:pt x="365" y="2051"/>
                      <a:pt x="334" y="2081"/>
                      <a:pt x="304" y="2081"/>
                    </a:cubicBezTo>
                    <a:cubicBezTo>
                      <a:pt x="278" y="2068"/>
                      <a:pt x="251" y="2062"/>
                      <a:pt x="224" y="2062"/>
                    </a:cubicBezTo>
                    <a:cubicBezTo>
                      <a:pt x="125" y="2062"/>
                      <a:pt x="31" y="2144"/>
                      <a:pt x="31" y="2264"/>
                    </a:cubicBezTo>
                    <a:cubicBezTo>
                      <a:pt x="0" y="2264"/>
                      <a:pt x="0" y="2294"/>
                      <a:pt x="31" y="2355"/>
                    </a:cubicBezTo>
                    <a:cubicBezTo>
                      <a:pt x="61" y="2385"/>
                      <a:pt x="91" y="2446"/>
                      <a:pt x="122" y="2476"/>
                    </a:cubicBezTo>
                    <a:cubicBezTo>
                      <a:pt x="152" y="2476"/>
                      <a:pt x="213" y="2476"/>
                      <a:pt x="243" y="2507"/>
                    </a:cubicBezTo>
                    <a:cubicBezTo>
                      <a:pt x="365" y="2507"/>
                      <a:pt x="486" y="2476"/>
                      <a:pt x="578" y="2416"/>
                    </a:cubicBezTo>
                    <a:cubicBezTo>
                      <a:pt x="669" y="2385"/>
                      <a:pt x="760" y="2324"/>
                      <a:pt x="851" y="2264"/>
                    </a:cubicBezTo>
                    <a:cubicBezTo>
                      <a:pt x="973" y="2172"/>
                      <a:pt x="1125" y="2051"/>
                      <a:pt x="1246" y="1960"/>
                    </a:cubicBezTo>
                    <a:lnTo>
                      <a:pt x="1398" y="1868"/>
                    </a:lnTo>
                    <a:cubicBezTo>
                      <a:pt x="1550" y="1747"/>
                      <a:pt x="1702" y="1656"/>
                      <a:pt x="1824" y="1534"/>
                    </a:cubicBezTo>
                    <a:cubicBezTo>
                      <a:pt x="1945" y="1443"/>
                      <a:pt x="2067" y="1321"/>
                      <a:pt x="2219" y="1200"/>
                    </a:cubicBezTo>
                    <a:cubicBezTo>
                      <a:pt x="2280" y="1139"/>
                      <a:pt x="2371" y="1078"/>
                      <a:pt x="2432" y="1048"/>
                    </a:cubicBezTo>
                    <a:cubicBezTo>
                      <a:pt x="2584" y="896"/>
                      <a:pt x="2736" y="774"/>
                      <a:pt x="2888" y="653"/>
                    </a:cubicBezTo>
                    <a:cubicBezTo>
                      <a:pt x="2949" y="622"/>
                      <a:pt x="3009" y="561"/>
                      <a:pt x="3070" y="501"/>
                    </a:cubicBezTo>
                    <a:lnTo>
                      <a:pt x="3374" y="227"/>
                    </a:lnTo>
                    <a:cubicBezTo>
                      <a:pt x="3435" y="197"/>
                      <a:pt x="3496" y="136"/>
                      <a:pt x="3526" y="105"/>
                    </a:cubicBezTo>
                    <a:cubicBezTo>
                      <a:pt x="3526" y="75"/>
                      <a:pt x="3526" y="75"/>
                      <a:pt x="3526" y="45"/>
                    </a:cubicBezTo>
                    <a:cubicBezTo>
                      <a:pt x="3526" y="14"/>
                      <a:pt x="3526" y="14"/>
                      <a:pt x="3496" y="14"/>
                    </a:cubicBezTo>
                    <a:cubicBezTo>
                      <a:pt x="3496" y="14"/>
                      <a:pt x="3496" y="1"/>
                      <a:pt x="3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2929536" y="2996633"/>
                <a:ext cx="76133" cy="50635"/>
              </a:xfrm>
              <a:custGeom>
                <a:rect b="b" l="l" r="r" t="t"/>
                <a:pathLst>
                  <a:path extrusionOk="0" h="2103" w="3162">
                    <a:moveTo>
                      <a:pt x="3131" y="1"/>
                    </a:moveTo>
                    <a:cubicBezTo>
                      <a:pt x="3123" y="1"/>
                      <a:pt x="3116" y="8"/>
                      <a:pt x="3100" y="23"/>
                    </a:cubicBezTo>
                    <a:cubicBezTo>
                      <a:pt x="3070" y="23"/>
                      <a:pt x="3040" y="54"/>
                      <a:pt x="3009" y="84"/>
                    </a:cubicBezTo>
                    <a:lnTo>
                      <a:pt x="2644" y="297"/>
                    </a:lnTo>
                    <a:cubicBezTo>
                      <a:pt x="2584" y="327"/>
                      <a:pt x="2523" y="358"/>
                      <a:pt x="2462" y="418"/>
                    </a:cubicBezTo>
                    <a:cubicBezTo>
                      <a:pt x="2341" y="510"/>
                      <a:pt x="2219" y="601"/>
                      <a:pt x="2097" y="692"/>
                    </a:cubicBezTo>
                    <a:lnTo>
                      <a:pt x="2037" y="722"/>
                    </a:lnTo>
                    <a:lnTo>
                      <a:pt x="1763" y="905"/>
                    </a:lnTo>
                    <a:lnTo>
                      <a:pt x="1337" y="1148"/>
                    </a:lnTo>
                    <a:lnTo>
                      <a:pt x="973" y="1391"/>
                    </a:lnTo>
                    <a:cubicBezTo>
                      <a:pt x="882" y="1422"/>
                      <a:pt x="821" y="1452"/>
                      <a:pt x="760" y="1513"/>
                    </a:cubicBezTo>
                    <a:cubicBezTo>
                      <a:pt x="638" y="1604"/>
                      <a:pt x="517" y="1665"/>
                      <a:pt x="395" y="1695"/>
                    </a:cubicBezTo>
                    <a:lnTo>
                      <a:pt x="304" y="1695"/>
                    </a:lnTo>
                    <a:cubicBezTo>
                      <a:pt x="277" y="1682"/>
                      <a:pt x="251" y="1676"/>
                      <a:pt x="225" y="1676"/>
                    </a:cubicBezTo>
                    <a:cubicBezTo>
                      <a:pt x="133" y="1676"/>
                      <a:pt x="54" y="1752"/>
                      <a:pt x="30" y="1847"/>
                    </a:cubicBezTo>
                    <a:cubicBezTo>
                      <a:pt x="30" y="1847"/>
                      <a:pt x="0" y="1877"/>
                      <a:pt x="30" y="1938"/>
                    </a:cubicBezTo>
                    <a:cubicBezTo>
                      <a:pt x="61" y="1999"/>
                      <a:pt x="91" y="2029"/>
                      <a:pt x="152" y="2060"/>
                    </a:cubicBezTo>
                    <a:cubicBezTo>
                      <a:pt x="182" y="2060"/>
                      <a:pt x="213" y="2090"/>
                      <a:pt x="243" y="2090"/>
                    </a:cubicBezTo>
                    <a:cubicBezTo>
                      <a:pt x="279" y="2099"/>
                      <a:pt x="312" y="2103"/>
                      <a:pt x="343" y="2103"/>
                    </a:cubicBezTo>
                    <a:cubicBezTo>
                      <a:pt x="418" y="2103"/>
                      <a:pt x="483" y="2081"/>
                      <a:pt x="547" y="2060"/>
                    </a:cubicBezTo>
                    <a:cubicBezTo>
                      <a:pt x="608" y="1999"/>
                      <a:pt x="699" y="1999"/>
                      <a:pt x="790" y="1969"/>
                    </a:cubicBezTo>
                    <a:cubicBezTo>
                      <a:pt x="912" y="1877"/>
                      <a:pt x="1033" y="1786"/>
                      <a:pt x="1155" y="1725"/>
                    </a:cubicBezTo>
                    <a:lnTo>
                      <a:pt x="1277" y="1634"/>
                    </a:lnTo>
                    <a:cubicBezTo>
                      <a:pt x="1398" y="1543"/>
                      <a:pt x="1520" y="1452"/>
                      <a:pt x="1641" y="1361"/>
                    </a:cubicBezTo>
                    <a:cubicBezTo>
                      <a:pt x="1763" y="1270"/>
                      <a:pt x="1945" y="1118"/>
                      <a:pt x="2006" y="1057"/>
                    </a:cubicBezTo>
                    <a:cubicBezTo>
                      <a:pt x="2067" y="996"/>
                      <a:pt x="2128" y="966"/>
                      <a:pt x="2189" y="905"/>
                    </a:cubicBezTo>
                    <a:cubicBezTo>
                      <a:pt x="2341" y="783"/>
                      <a:pt x="2462" y="692"/>
                      <a:pt x="2614" y="601"/>
                    </a:cubicBezTo>
                    <a:cubicBezTo>
                      <a:pt x="2675" y="540"/>
                      <a:pt x="2705" y="510"/>
                      <a:pt x="2766" y="449"/>
                    </a:cubicBezTo>
                    <a:lnTo>
                      <a:pt x="3040" y="236"/>
                    </a:lnTo>
                    <a:cubicBezTo>
                      <a:pt x="3100" y="206"/>
                      <a:pt x="3131" y="145"/>
                      <a:pt x="3161" y="114"/>
                    </a:cubicBezTo>
                    <a:lnTo>
                      <a:pt x="3161" y="54"/>
                    </a:lnTo>
                    <a:cubicBezTo>
                      <a:pt x="3161" y="54"/>
                      <a:pt x="3161" y="54"/>
                      <a:pt x="3161" y="23"/>
                    </a:cubicBezTo>
                    <a:cubicBezTo>
                      <a:pt x="3146" y="8"/>
                      <a:pt x="3138" y="1"/>
                      <a:pt x="31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1" name="Google Shape;691;p6"/>
            <p:cNvSpPr txBox="1"/>
            <p:nvPr/>
          </p:nvSpPr>
          <p:spPr>
            <a:xfrm>
              <a:off x="2389722" y="1598617"/>
              <a:ext cx="1278878" cy="6299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1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Goiânia/GO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0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 mortes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1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Alexania/ GO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0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 morte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2" name="Google Shape;692;p6"/>
            <p:cNvSpPr txBox="1"/>
            <p:nvPr/>
          </p:nvSpPr>
          <p:spPr>
            <a:xfrm>
              <a:off x="2406800" y="1248183"/>
              <a:ext cx="1261801" cy="1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2017</a:t>
              </a:r>
              <a:endPara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2822008" y="2693386"/>
              <a:ext cx="414928" cy="409775"/>
            </a:xfrm>
            <a:custGeom>
              <a:rect b="b" l="l" r="r" t="t"/>
              <a:pathLst>
                <a:path extrusionOk="0" h="17357" w="17357">
                  <a:moveTo>
                    <a:pt x="8694" y="1"/>
                  </a:moveTo>
                  <a:cubicBezTo>
                    <a:pt x="3891" y="1"/>
                    <a:pt x="1" y="3891"/>
                    <a:pt x="1" y="8663"/>
                  </a:cubicBezTo>
                  <a:cubicBezTo>
                    <a:pt x="1" y="13466"/>
                    <a:pt x="3891" y="17356"/>
                    <a:pt x="8694" y="17356"/>
                  </a:cubicBezTo>
                  <a:cubicBezTo>
                    <a:pt x="13466" y="17356"/>
                    <a:pt x="17357" y="13466"/>
                    <a:pt x="17357" y="8663"/>
                  </a:cubicBezTo>
                  <a:cubicBezTo>
                    <a:pt x="17357" y="3891"/>
                    <a:pt x="13466" y="1"/>
                    <a:pt x="8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4" name="Google Shape;694;p6"/>
          <p:cNvGrpSpPr/>
          <p:nvPr/>
        </p:nvGrpSpPr>
        <p:grpSpPr>
          <a:xfrm>
            <a:off x="8108184" y="4271293"/>
            <a:ext cx="1111868" cy="1454672"/>
            <a:chOff x="3829258" y="2826549"/>
            <a:chExt cx="1482490" cy="1939562"/>
          </a:xfrm>
        </p:grpSpPr>
        <p:grpSp>
          <p:nvGrpSpPr>
            <p:cNvPr id="695" name="Google Shape;695;p6"/>
            <p:cNvGrpSpPr/>
            <p:nvPr/>
          </p:nvGrpSpPr>
          <p:grpSpPr>
            <a:xfrm rot="10800000">
              <a:off x="3829258" y="3660554"/>
              <a:ext cx="1482490" cy="1105557"/>
              <a:chOff x="5407598" y="1210565"/>
              <a:chExt cx="1482490" cy="1105557"/>
            </a:xfrm>
          </p:grpSpPr>
          <p:sp>
            <p:nvSpPr>
              <p:cNvPr id="696" name="Google Shape;696;p6"/>
              <p:cNvSpPr/>
              <p:nvPr/>
            </p:nvSpPr>
            <p:spPr>
              <a:xfrm>
                <a:off x="5441364" y="1210565"/>
                <a:ext cx="1448724" cy="1049514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97" name="Google Shape;697;p6"/>
              <p:cNvGrpSpPr/>
              <p:nvPr/>
            </p:nvGrpSpPr>
            <p:grpSpPr>
              <a:xfrm>
                <a:off x="5407598" y="1252738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698" name="Google Shape;698;p6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02" name="Google Shape;702;p6"/>
            <p:cNvSpPr/>
            <p:nvPr/>
          </p:nvSpPr>
          <p:spPr>
            <a:xfrm>
              <a:off x="4304176" y="2832961"/>
              <a:ext cx="474254" cy="417889"/>
            </a:xfrm>
            <a:custGeom>
              <a:rect b="b" l="l" r="r" t="t"/>
              <a:pathLst>
                <a:path extrusionOk="0" h="17356" w="19697">
                  <a:moveTo>
                    <a:pt x="9858" y="0"/>
                  </a:moveTo>
                  <a:cubicBezTo>
                    <a:pt x="8761" y="0"/>
                    <a:pt x="7644" y="210"/>
                    <a:pt x="6566" y="653"/>
                  </a:cubicBezTo>
                  <a:cubicBezTo>
                    <a:pt x="2128" y="2446"/>
                    <a:pt x="0" y="7523"/>
                    <a:pt x="1824" y="11960"/>
                  </a:cubicBezTo>
                  <a:cubicBezTo>
                    <a:pt x="3182" y="15319"/>
                    <a:pt x="6420" y="17355"/>
                    <a:pt x="9839" y="17355"/>
                  </a:cubicBezTo>
                  <a:cubicBezTo>
                    <a:pt x="10937" y="17355"/>
                    <a:pt x="12053" y="17145"/>
                    <a:pt x="13131" y="16702"/>
                  </a:cubicBezTo>
                  <a:cubicBezTo>
                    <a:pt x="17569" y="14878"/>
                    <a:pt x="19697" y="9833"/>
                    <a:pt x="17873" y="5395"/>
                  </a:cubicBezTo>
                  <a:cubicBezTo>
                    <a:pt x="16516" y="2036"/>
                    <a:pt x="13277" y="0"/>
                    <a:pt x="985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4568328" y="3242753"/>
              <a:ext cx="21983" cy="422175"/>
            </a:xfrm>
            <a:custGeom>
              <a:rect b="b" l="l" r="r" t="t"/>
              <a:pathLst>
                <a:path extrusionOk="0" h="17534" w="913">
                  <a:moveTo>
                    <a:pt x="357" y="1"/>
                  </a:moveTo>
                  <a:cubicBezTo>
                    <a:pt x="352" y="1"/>
                    <a:pt x="345" y="4"/>
                    <a:pt x="335" y="14"/>
                  </a:cubicBezTo>
                  <a:cubicBezTo>
                    <a:pt x="335" y="14"/>
                    <a:pt x="275" y="45"/>
                    <a:pt x="275" y="45"/>
                  </a:cubicBezTo>
                  <a:cubicBezTo>
                    <a:pt x="275" y="105"/>
                    <a:pt x="275" y="166"/>
                    <a:pt x="275" y="227"/>
                  </a:cubicBezTo>
                  <a:lnTo>
                    <a:pt x="275" y="896"/>
                  </a:lnTo>
                  <a:cubicBezTo>
                    <a:pt x="244" y="1504"/>
                    <a:pt x="244" y="2142"/>
                    <a:pt x="244" y="2780"/>
                  </a:cubicBezTo>
                  <a:cubicBezTo>
                    <a:pt x="244" y="3145"/>
                    <a:pt x="214" y="3510"/>
                    <a:pt x="244" y="3844"/>
                  </a:cubicBezTo>
                  <a:cubicBezTo>
                    <a:pt x="275" y="4604"/>
                    <a:pt x="275" y="5303"/>
                    <a:pt x="275" y="6063"/>
                  </a:cubicBezTo>
                  <a:lnTo>
                    <a:pt x="275" y="6397"/>
                  </a:lnTo>
                  <a:lnTo>
                    <a:pt x="275" y="7948"/>
                  </a:lnTo>
                  <a:lnTo>
                    <a:pt x="275" y="10258"/>
                  </a:lnTo>
                  <a:lnTo>
                    <a:pt x="275" y="12385"/>
                  </a:lnTo>
                  <a:lnTo>
                    <a:pt x="275" y="13510"/>
                  </a:lnTo>
                  <a:cubicBezTo>
                    <a:pt x="305" y="14179"/>
                    <a:pt x="275" y="14847"/>
                    <a:pt x="214" y="15516"/>
                  </a:cubicBezTo>
                  <a:cubicBezTo>
                    <a:pt x="214" y="15638"/>
                    <a:pt x="214" y="15790"/>
                    <a:pt x="183" y="15911"/>
                  </a:cubicBezTo>
                  <a:cubicBezTo>
                    <a:pt x="1" y="16367"/>
                    <a:pt x="1" y="16853"/>
                    <a:pt x="183" y="17279"/>
                  </a:cubicBezTo>
                  <a:cubicBezTo>
                    <a:pt x="183" y="17309"/>
                    <a:pt x="183" y="17309"/>
                    <a:pt x="183" y="17340"/>
                  </a:cubicBezTo>
                  <a:cubicBezTo>
                    <a:pt x="183" y="17431"/>
                    <a:pt x="214" y="17522"/>
                    <a:pt x="305" y="17522"/>
                  </a:cubicBezTo>
                  <a:cubicBezTo>
                    <a:pt x="328" y="17530"/>
                    <a:pt x="350" y="17534"/>
                    <a:pt x="372" y="17534"/>
                  </a:cubicBezTo>
                  <a:cubicBezTo>
                    <a:pt x="438" y="17534"/>
                    <a:pt x="495" y="17499"/>
                    <a:pt x="518" y="17431"/>
                  </a:cubicBezTo>
                  <a:cubicBezTo>
                    <a:pt x="578" y="17309"/>
                    <a:pt x="639" y="17188"/>
                    <a:pt x="670" y="17036"/>
                  </a:cubicBezTo>
                  <a:cubicBezTo>
                    <a:pt x="791" y="16610"/>
                    <a:pt x="852" y="16185"/>
                    <a:pt x="852" y="15729"/>
                  </a:cubicBezTo>
                  <a:cubicBezTo>
                    <a:pt x="852" y="15394"/>
                    <a:pt x="913" y="14969"/>
                    <a:pt x="913" y="14574"/>
                  </a:cubicBezTo>
                  <a:cubicBezTo>
                    <a:pt x="882" y="13875"/>
                    <a:pt x="882" y="13176"/>
                    <a:pt x="882" y="12446"/>
                  </a:cubicBezTo>
                  <a:lnTo>
                    <a:pt x="882" y="11717"/>
                  </a:lnTo>
                  <a:cubicBezTo>
                    <a:pt x="852" y="10987"/>
                    <a:pt x="852" y="10227"/>
                    <a:pt x="822" y="9498"/>
                  </a:cubicBezTo>
                  <a:cubicBezTo>
                    <a:pt x="791" y="8768"/>
                    <a:pt x="761" y="8039"/>
                    <a:pt x="730" y="7309"/>
                  </a:cubicBezTo>
                  <a:cubicBezTo>
                    <a:pt x="700" y="6914"/>
                    <a:pt x="700" y="6549"/>
                    <a:pt x="700" y="6154"/>
                  </a:cubicBezTo>
                  <a:cubicBezTo>
                    <a:pt x="670" y="5303"/>
                    <a:pt x="578" y="4482"/>
                    <a:pt x="609" y="3631"/>
                  </a:cubicBezTo>
                  <a:cubicBezTo>
                    <a:pt x="609" y="3327"/>
                    <a:pt x="578" y="3023"/>
                    <a:pt x="578" y="2689"/>
                  </a:cubicBezTo>
                  <a:cubicBezTo>
                    <a:pt x="548" y="2142"/>
                    <a:pt x="518" y="1564"/>
                    <a:pt x="487" y="987"/>
                  </a:cubicBezTo>
                  <a:cubicBezTo>
                    <a:pt x="487" y="713"/>
                    <a:pt x="457" y="440"/>
                    <a:pt x="426" y="136"/>
                  </a:cubicBezTo>
                  <a:cubicBezTo>
                    <a:pt x="396" y="105"/>
                    <a:pt x="396" y="45"/>
                    <a:pt x="366" y="14"/>
                  </a:cubicBezTo>
                  <a:cubicBezTo>
                    <a:pt x="366" y="14"/>
                    <a:pt x="36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4326084" y="2826549"/>
              <a:ext cx="471341" cy="427785"/>
            </a:xfrm>
            <a:custGeom>
              <a:rect b="b" l="l" r="r" t="t"/>
              <a:pathLst>
                <a:path extrusionOk="0" h="17767" w="19576">
                  <a:moveTo>
                    <a:pt x="10699" y="1"/>
                  </a:moveTo>
                  <a:cubicBezTo>
                    <a:pt x="8832" y="1"/>
                    <a:pt x="6996" y="564"/>
                    <a:pt x="5442" y="1616"/>
                  </a:cubicBezTo>
                  <a:cubicBezTo>
                    <a:pt x="5168" y="1829"/>
                    <a:pt x="4895" y="2042"/>
                    <a:pt x="4652" y="2254"/>
                  </a:cubicBezTo>
                  <a:cubicBezTo>
                    <a:pt x="3405" y="3379"/>
                    <a:pt x="2524" y="4777"/>
                    <a:pt x="2037" y="6358"/>
                  </a:cubicBezTo>
                  <a:cubicBezTo>
                    <a:pt x="609" y="11100"/>
                    <a:pt x="3344" y="16084"/>
                    <a:pt x="8117" y="17422"/>
                  </a:cubicBezTo>
                  <a:cubicBezTo>
                    <a:pt x="8911" y="17652"/>
                    <a:pt x="9734" y="17767"/>
                    <a:pt x="10565" y="17767"/>
                  </a:cubicBezTo>
                  <a:cubicBezTo>
                    <a:pt x="10943" y="17767"/>
                    <a:pt x="11323" y="17743"/>
                    <a:pt x="11703" y="17695"/>
                  </a:cubicBezTo>
                  <a:cubicBezTo>
                    <a:pt x="13801" y="17391"/>
                    <a:pt x="15746" y="16388"/>
                    <a:pt x="17205" y="14838"/>
                  </a:cubicBezTo>
                  <a:cubicBezTo>
                    <a:pt x="17296" y="14777"/>
                    <a:pt x="17357" y="14686"/>
                    <a:pt x="17448" y="14595"/>
                  </a:cubicBezTo>
                  <a:lnTo>
                    <a:pt x="17630" y="14352"/>
                  </a:lnTo>
                  <a:cubicBezTo>
                    <a:pt x="17782" y="14170"/>
                    <a:pt x="17934" y="14018"/>
                    <a:pt x="18056" y="13866"/>
                  </a:cubicBezTo>
                  <a:cubicBezTo>
                    <a:pt x="19059" y="12711"/>
                    <a:pt x="19576" y="11221"/>
                    <a:pt x="19515" y="9701"/>
                  </a:cubicBezTo>
                  <a:lnTo>
                    <a:pt x="19515" y="9549"/>
                  </a:lnTo>
                  <a:cubicBezTo>
                    <a:pt x="19485" y="9245"/>
                    <a:pt x="19454" y="8972"/>
                    <a:pt x="19333" y="8911"/>
                  </a:cubicBezTo>
                  <a:cubicBezTo>
                    <a:pt x="19312" y="8901"/>
                    <a:pt x="19292" y="8896"/>
                    <a:pt x="19273" y="8896"/>
                  </a:cubicBezTo>
                  <a:cubicBezTo>
                    <a:pt x="19180" y="8896"/>
                    <a:pt x="19104" y="9018"/>
                    <a:pt x="19029" y="9245"/>
                  </a:cubicBezTo>
                  <a:cubicBezTo>
                    <a:pt x="18998" y="9397"/>
                    <a:pt x="18968" y="9580"/>
                    <a:pt x="18907" y="9762"/>
                  </a:cubicBezTo>
                  <a:cubicBezTo>
                    <a:pt x="18846" y="9945"/>
                    <a:pt x="18786" y="10127"/>
                    <a:pt x="18725" y="10309"/>
                  </a:cubicBezTo>
                  <a:cubicBezTo>
                    <a:pt x="18360" y="11525"/>
                    <a:pt x="17782" y="12680"/>
                    <a:pt x="17023" y="13714"/>
                  </a:cubicBezTo>
                  <a:cubicBezTo>
                    <a:pt x="16323" y="14595"/>
                    <a:pt x="15442" y="15355"/>
                    <a:pt x="14469" y="15932"/>
                  </a:cubicBezTo>
                  <a:cubicBezTo>
                    <a:pt x="13251" y="16635"/>
                    <a:pt x="11878" y="17000"/>
                    <a:pt x="10494" y="17000"/>
                  </a:cubicBezTo>
                  <a:cubicBezTo>
                    <a:pt x="9841" y="17000"/>
                    <a:pt x="9185" y="16919"/>
                    <a:pt x="8542" y="16753"/>
                  </a:cubicBezTo>
                  <a:cubicBezTo>
                    <a:pt x="1794" y="15112"/>
                    <a:pt x="1" y="6358"/>
                    <a:pt x="5533" y="2194"/>
                  </a:cubicBezTo>
                  <a:cubicBezTo>
                    <a:pt x="6536" y="1403"/>
                    <a:pt x="7691" y="856"/>
                    <a:pt x="8937" y="583"/>
                  </a:cubicBezTo>
                  <a:cubicBezTo>
                    <a:pt x="9468" y="466"/>
                    <a:pt x="10009" y="410"/>
                    <a:pt x="10552" y="410"/>
                  </a:cubicBezTo>
                  <a:cubicBezTo>
                    <a:pt x="11285" y="410"/>
                    <a:pt x="12021" y="512"/>
                    <a:pt x="12737" y="704"/>
                  </a:cubicBezTo>
                  <a:cubicBezTo>
                    <a:pt x="13649" y="947"/>
                    <a:pt x="14530" y="1343"/>
                    <a:pt x="15351" y="1829"/>
                  </a:cubicBezTo>
                  <a:cubicBezTo>
                    <a:pt x="17570" y="3318"/>
                    <a:pt x="18998" y="5720"/>
                    <a:pt x="19241" y="8394"/>
                  </a:cubicBezTo>
                  <a:cubicBezTo>
                    <a:pt x="19272" y="8546"/>
                    <a:pt x="19302" y="8698"/>
                    <a:pt x="19333" y="8820"/>
                  </a:cubicBezTo>
                  <a:cubicBezTo>
                    <a:pt x="19333" y="8850"/>
                    <a:pt x="19363" y="8881"/>
                    <a:pt x="19363" y="8881"/>
                  </a:cubicBezTo>
                  <a:cubicBezTo>
                    <a:pt x="19393" y="8850"/>
                    <a:pt x="19424" y="8820"/>
                    <a:pt x="19454" y="8789"/>
                  </a:cubicBezTo>
                  <a:lnTo>
                    <a:pt x="19454" y="8151"/>
                  </a:lnTo>
                  <a:cubicBezTo>
                    <a:pt x="19424" y="7786"/>
                    <a:pt x="19363" y="7452"/>
                    <a:pt x="19302" y="7118"/>
                  </a:cubicBezTo>
                  <a:cubicBezTo>
                    <a:pt x="19211" y="6783"/>
                    <a:pt x="19120" y="6449"/>
                    <a:pt x="19029" y="6115"/>
                  </a:cubicBezTo>
                  <a:cubicBezTo>
                    <a:pt x="18360" y="4169"/>
                    <a:pt x="17083" y="2498"/>
                    <a:pt x="15351" y="1373"/>
                  </a:cubicBezTo>
                  <a:cubicBezTo>
                    <a:pt x="14409" y="765"/>
                    <a:pt x="13345" y="339"/>
                    <a:pt x="12220" y="127"/>
                  </a:cubicBezTo>
                  <a:cubicBezTo>
                    <a:pt x="11714" y="42"/>
                    <a:pt x="11206" y="1"/>
                    <a:pt x="10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5" name="Google Shape;705;p6"/>
            <p:cNvGrpSpPr/>
            <p:nvPr/>
          </p:nvGrpSpPr>
          <p:grpSpPr>
            <a:xfrm>
              <a:off x="4456070" y="2935098"/>
              <a:ext cx="247269" cy="208377"/>
              <a:chOff x="4436600" y="2915757"/>
              <a:chExt cx="278143" cy="234394"/>
            </a:xfrm>
          </p:grpSpPr>
          <p:sp>
            <p:nvSpPr>
              <p:cNvPr id="706" name="Google Shape;706;p6"/>
              <p:cNvSpPr/>
              <p:nvPr/>
            </p:nvSpPr>
            <p:spPr>
              <a:xfrm>
                <a:off x="4436600" y="2915757"/>
                <a:ext cx="278143" cy="234394"/>
              </a:xfrm>
              <a:custGeom>
                <a:rect b="b" l="l" r="r" t="t"/>
                <a:pathLst>
                  <a:path extrusionOk="0" h="9735" w="11552">
                    <a:moveTo>
                      <a:pt x="366" y="0"/>
                    </a:moveTo>
                    <a:cubicBezTo>
                      <a:pt x="324" y="0"/>
                      <a:pt x="299" y="55"/>
                      <a:pt x="274" y="130"/>
                    </a:cubicBezTo>
                    <a:cubicBezTo>
                      <a:pt x="213" y="282"/>
                      <a:pt x="183" y="404"/>
                      <a:pt x="153" y="556"/>
                    </a:cubicBezTo>
                    <a:cubicBezTo>
                      <a:pt x="92" y="1072"/>
                      <a:pt x="31" y="1589"/>
                      <a:pt x="62" y="2106"/>
                    </a:cubicBezTo>
                    <a:cubicBezTo>
                      <a:pt x="62" y="2531"/>
                      <a:pt x="1" y="3018"/>
                      <a:pt x="31" y="3473"/>
                    </a:cubicBezTo>
                    <a:cubicBezTo>
                      <a:pt x="62" y="4294"/>
                      <a:pt x="62" y="5145"/>
                      <a:pt x="62" y="5966"/>
                    </a:cubicBezTo>
                    <a:lnTo>
                      <a:pt x="62" y="6847"/>
                    </a:lnTo>
                    <a:cubicBezTo>
                      <a:pt x="62" y="7790"/>
                      <a:pt x="92" y="8732"/>
                      <a:pt x="92" y="9705"/>
                    </a:cubicBezTo>
                    <a:lnTo>
                      <a:pt x="92" y="9735"/>
                    </a:lnTo>
                    <a:lnTo>
                      <a:pt x="943" y="9735"/>
                    </a:lnTo>
                    <a:lnTo>
                      <a:pt x="1581" y="9705"/>
                    </a:lnTo>
                    <a:lnTo>
                      <a:pt x="2858" y="9674"/>
                    </a:lnTo>
                    <a:lnTo>
                      <a:pt x="4226" y="9674"/>
                    </a:lnTo>
                    <a:cubicBezTo>
                      <a:pt x="5229" y="9674"/>
                      <a:pt x="6201" y="9613"/>
                      <a:pt x="7204" y="9613"/>
                    </a:cubicBezTo>
                    <a:cubicBezTo>
                      <a:pt x="7600" y="9613"/>
                      <a:pt x="7934" y="9583"/>
                      <a:pt x="8329" y="9583"/>
                    </a:cubicBezTo>
                    <a:lnTo>
                      <a:pt x="10335" y="9553"/>
                    </a:lnTo>
                    <a:cubicBezTo>
                      <a:pt x="10700" y="9522"/>
                      <a:pt x="11034" y="9522"/>
                      <a:pt x="11369" y="9492"/>
                    </a:cubicBezTo>
                    <a:cubicBezTo>
                      <a:pt x="11430" y="9492"/>
                      <a:pt x="11490" y="9461"/>
                      <a:pt x="11521" y="9461"/>
                    </a:cubicBezTo>
                    <a:lnTo>
                      <a:pt x="11551" y="9461"/>
                    </a:lnTo>
                    <a:cubicBezTo>
                      <a:pt x="11551" y="9461"/>
                      <a:pt x="11521" y="9431"/>
                      <a:pt x="11521" y="9431"/>
                    </a:cubicBezTo>
                    <a:lnTo>
                      <a:pt x="6992" y="9431"/>
                    </a:lnTo>
                    <a:cubicBezTo>
                      <a:pt x="6080" y="9461"/>
                      <a:pt x="5229" y="9461"/>
                      <a:pt x="4317" y="9461"/>
                    </a:cubicBezTo>
                    <a:lnTo>
                      <a:pt x="426" y="9461"/>
                    </a:lnTo>
                    <a:lnTo>
                      <a:pt x="426" y="6118"/>
                    </a:lnTo>
                    <a:lnTo>
                      <a:pt x="426" y="4781"/>
                    </a:lnTo>
                    <a:cubicBezTo>
                      <a:pt x="396" y="3990"/>
                      <a:pt x="426" y="3200"/>
                      <a:pt x="457" y="2410"/>
                    </a:cubicBezTo>
                    <a:cubicBezTo>
                      <a:pt x="457" y="2258"/>
                      <a:pt x="487" y="2075"/>
                      <a:pt x="487" y="1923"/>
                    </a:cubicBezTo>
                    <a:cubicBezTo>
                      <a:pt x="609" y="1376"/>
                      <a:pt x="609" y="829"/>
                      <a:pt x="487" y="282"/>
                    </a:cubicBezTo>
                    <a:lnTo>
                      <a:pt x="487" y="252"/>
                    </a:lnTo>
                    <a:cubicBezTo>
                      <a:pt x="487" y="130"/>
                      <a:pt x="457" y="39"/>
                      <a:pt x="396" y="8"/>
                    </a:cubicBezTo>
                    <a:cubicBezTo>
                      <a:pt x="385" y="3"/>
                      <a:pt x="375" y="0"/>
                      <a:pt x="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6"/>
              <p:cNvSpPr/>
              <p:nvPr/>
            </p:nvSpPr>
            <p:spPr>
              <a:xfrm>
                <a:off x="4635673" y="2933502"/>
                <a:ext cx="78324" cy="142755"/>
              </a:xfrm>
              <a:custGeom>
                <a:rect b="b" l="l" r="r" t="t"/>
                <a:pathLst>
                  <a:path extrusionOk="0" h="5929" w="3253">
                    <a:moveTo>
                      <a:pt x="3222" y="1"/>
                    </a:moveTo>
                    <a:cubicBezTo>
                      <a:pt x="3222" y="31"/>
                      <a:pt x="3192" y="62"/>
                      <a:pt x="3192" y="92"/>
                    </a:cubicBezTo>
                    <a:lnTo>
                      <a:pt x="3070" y="426"/>
                    </a:lnTo>
                    <a:lnTo>
                      <a:pt x="2766" y="1399"/>
                    </a:lnTo>
                    <a:cubicBezTo>
                      <a:pt x="2706" y="1551"/>
                      <a:pt x="2645" y="1733"/>
                      <a:pt x="2584" y="1916"/>
                    </a:cubicBezTo>
                    <a:cubicBezTo>
                      <a:pt x="2462" y="2281"/>
                      <a:pt x="2341" y="2645"/>
                      <a:pt x="2189" y="3040"/>
                    </a:cubicBezTo>
                    <a:lnTo>
                      <a:pt x="2158" y="3192"/>
                    </a:lnTo>
                    <a:lnTo>
                      <a:pt x="1885" y="3952"/>
                    </a:lnTo>
                    <a:lnTo>
                      <a:pt x="1520" y="5107"/>
                    </a:lnTo>
                    <a:lnTo>
                      <a:pt x="1338" y="5624"/>
                    </a:lnTo>
                    <a:cubicBezTo>
                      <a:pt x="1307" y="5700"/>
                      <a:pt x="1239" y="5738"/>
                      <a:pt x="1171" y="5738"/>
                    </a:cubicBezTo>
                    <a:cubicBezTo>
                      <a:pt x="1102" y="5738"/>
                      <a:pt x="1034" y="5700"/>
                      <a:pt x="1003" y="5624"/>
                    </a:cubicBezTo>
                    <a:cubicBezTo>
                      <a:pt x="943" y="5442"/>
                      <a:pt x="882" y="5229"/>
                      <a:pt x="791" y="5047"/>
                    </a:cubicBezTo>
                    <a:cubicBezTo>
                      <a:pt x="669" y="4712"/>
                      <a:pt x="578" y="4378"/>
                      <a:pt x="456" y="4044"/>
                    </a:cubicBezTo>
                    <a:cubicBezTo>
                      <a:pt x="426" y="3983"/>
                      <a:pt x="395" y="3922"/>
                      <a:pt x="395" y="3861"/>
                    </a:cubicBezTo>
                    <a:cubicBezTo>
                      <a:pt x="365" y="3618"/>
                      <a:pt x="274" y="3375"/>
                      <a:pt x="152" y="3162"/>
                    </a:cubicBezTo>
                    <a:cubicBezTo>
                      <a:pt x="122" y="3101"/>
                      <a:pt x="92" y="3071"/>
                      <a:pt x="61" y="3071"/>
                    </a:cubicBezTo>
                    <a:cubicBezTo>
                      <a:pt x="31" y="3071"/>
                      <a:pt x="0" y="3101"/>
                      <a:pt x="0" y="3162"/>
                    </a:cubicBezTo>
                    <a:cubicBezTo>
                      <a:pt x="0" y="3223"/>
                      <a:pt x="31" y="3284"/>
                      <a:pt x="31" y="3344"/>
                    </a:cubicBezTo>
                    <a:cubicBezTo>
                      <a:pt x="61" y="3557"/>
                      <a:pt x="122" y="3800"/>
                      <a:pt x="213" y="4013"/>
                    </a:cubicBezTo>
                    <a:cubicBezTo>
                      <a:pt x="274" y="4195"/>
                      <a:pt x="335" y="4378"/>
                      <a:pt x="456" y="4621"/>
                    </a:cubicBezTo>
                    <a:cubicBezTo>
                      <a:pt x="578" y="4955"/>
                      <a:pt x="730" y="5290"/>
                      <a:pt x="851" y="5654"/>
                    </a:cubicBezTo>
                    <a:cubicBezTo>
                      <a:pt x="882" y="5746"/>
                      <a:pt x="912" y="5806"/>
                      <a:pt x="1003" y="5867"/>
                    </a:cubicBezTo>
                    <a:cubicBezTo>
                      <a:pt x="1064" y="5928"/>
                      <a:pt x="1186" y="5928"/>
                      <a:pt x="1277" y="5928"/>
                    </a:cubicBezTo>
                    <a:cubicBezTo>
                      <a:pt x="1338" y="5898"/>
                      <a:pt x="1429" y="5867"/>
                      <a:pt x="1459" y="5806"/>
                    </a:cubicBezTo>
                    <a:cubicBezTo>
                      <a:pt x="1520" y="5776"/>
                      <a:pt x="1520" y="5715"/>
                      <a:pt x="1551" y="5654"/>
                    </a:cubicBezTo>
                    <a:lnTo>
                      <a:pt x="1642" y="5351"/>
                    </a:lnTo>
                    <a:lnTo>
                      <a:pt x="1824" y="4803"/>
                    </a:lnTo>
                    <a:cubicBezTo>
                      <a:pt x="1946" y="4439"/>
                      <a:pt x="2037" y="4074"/>
                      <a:pt x="2158" y="3679"/>
                    </a:cubicBezTo>
                    <a:lnTo>
                      <a:pt x="2341" y="3132"/>
                    </a:lnTo>
                    <a:cubicBezTo>
                      <a:pt x="2462" y="2706"/>
                      <a:pt x="2584" y="2281"/>
                      <a:pt x="2736" y="1855"/>
                    </a:cubicBezTo>
                    <a:cubicBezTo>
                      <a:pt x="2766" y="1703"/>
                      <a:pt x="2827" y="1551"/>
                      <a:pt x="2858" y="1369"/>
                    </a:cubicBezTo>
                    <a:cubicBezTo>
                      <a:pt x="2949" y="1095"/>
                      <a:pt x="3040" y="822"/>
                      <a:pt x="3131" y="518"/>
                    </a:cubicBezTo>
                    <a:cubicBezTo>
                      <a:pt x="3162" y="396"/>
                      <a:pt x="3222" y="244"/>
                      <a:pt x="3253" y="92"/>
                    </a:cubicBezTo>
                    <a:cubicBezTo>
                      <a:pt x="3253" y="62"/>
                      <a:pt x="3253" y="31"/>
                      <a:pt x="32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6"/>
              <p:cNvSpPr/>
              <p:nvPr/>
            </p:nvSpPr>
            <p:spPr>
              <a:xfrm>
                <a:off x="4562477" y="3005975"/>
                <a:ext cx="53452" cy="79721"/>
              </a:xfrm>
              <a:custGeom>
                <a:rect b="b" l="l" r="r" t="t"/>
                <a:pathLst>
                  <a:path extrusionOk="0" h="3311" w="2220">
                    <a:moveTo>
                      <a:pt x="2189" y="0"/>
                    </a:moveTo>
                    <a:cubicBezTo>
                      <a:pt x="2189" y="0"/>
                      <a:pt x="2189" y="30"/>
                      <a:pt x="2159" y="30"/>
                    </a:cubicBezTo>
                    <a:lnTo>
                      <a:pt x="2098" y="213"/>
                    </a:lnTo>
                    <a:lnTo>
                      <a:pt x="1916" y="699"/>
                    </a:lnTo>
                    <a:cubicBezTo>
                      <a:pt x="1885" y="790"/>
                      <a:pt x="1855" y="882"/>
                      <a:pt x="1825" y="973"/>
                    </a:cubicBezTo>
                    <a:cubicBezTo>
                      <a:pt x="1764" y="1155"/>
                      <a:pt x="1673" y="1368"/>
                      <a:pt x="1612" y="1550"/>
                    </a:cubicBezTo>
                    <a:lnTo>
                      <a:pt x="1581" y="1641"/>
                    </a:lnTo>
                    <a:lnTo>
                      <a:pt x="1429" y="2006"/>
                    </a:lnTo>
                    <a:lnTo>
                      <a:pt x="1186" y="2614"/>
                    </a:lnTo>
                    <a:lnTo>
                      <a:pt x="1095" y="2888"/>
                    </a:lnTo>
                    <a:lnTo>
                      <a:pt x="1034" y="3009"/>
                    </a:lnTo>
                    <a:cubicBezTo>
                      <a:pt x="999" y="3080"/>
                      <a:pt x="942" y="3110"/>
                      <a:pt x="883" y="3110"/>
                    </a:cubicBezTo>
                    <a:cubicBezTo>
                      <a:pt x="841" y="3110"/>
                      <a:pt x="798" y="3095"/>
                      <a:pt x="761" y="3070"/>
                    </a:cubicBezTo>
                    <a:cubicBezTo>
                      <a:pt x="639" y="2918"/>
                      <a:pt x="518" y="2766"/>
                      <a:pt x="426" y="2614"/>
                    </a:cubicBezTo>
                    <a:cubicBezTo>
                      <a:pt x="396" y="2584"/>
                      <a:pt x="366" y="2553"/>
                      <a:pt x="366" y="2523"/>
                    </a:cubicBezTo>
                    <a:cubicBezTo>
                      <a:pt x="305" y="2401"/>
                      <a:pt x="244" y="2310"/>
                      <a:pt x="122" y="2249"/>
                    </a:cubicBezTo>
                    <a:lnTo>
                      <a:pt x="31" y="2249"/>
                    </a:lnTo>
                    <a:cubicBezTo>
                      <a:pt x="1" y="2249"/>
                      <a:pt x="1" y="2280"/>
                      <a:pt x="1" y="2310"/>
                    </a:cubicBezTo>
                    <a:cubicBezTo>
                      <a:pt x="1" y="2341"/>
                      <a:pt x="31" y="2371"/>
                      <a:pt x="31" y="2432"/>
                    </a:cubicBezTo>
                    <a:cubicBezTo>
                      <a:pt x="62" y="2523"/>
                      <a:pt x="153" y="2644"/>
                      <a:pt x="214" y="2736"/>
                    </a:cubicBezTo>
                    <a:cubicBezTo>
                      <a:pt x="305" y="2796"/>
                      <a:pt x="335" y="2918"/>
                      <a:pt x="396" y="2979"/>
                    </a:cubicBezTo>
                    <a:cubicBezTo>
                      <a:pt x="487" y="3040"/>
                      <a:pt x="548" y="3131"/>
                      <a:pt x="609" y="3192"/>
                    </a:cubicBezTo>
                    <a:cubicBezTo>
                      <a:pt x="679" y="3274"/>
                      <a:pt x="773" y="3311"/>
                      <a:pt x="866" y="3311"/>
                    </a:cubicBezTo>
                    <a:cubicBezTo>
                      <a:pt x="1014" y="3311"/>
                      <a:pt x="1161" y="3219"/>
                      <a:pt x="1217" y="3070"/>
                    </a:cubicBezTo>
                    <a:lnTo>
                      <a:pt x="1429" y="2493"/>
                    </a:lnTo>
                    <a:lnTo>
                      <a:pt x="1612" y="1915"/>
                    </a:lnTo>
                    <a:lnTo>
                      <a:pt x="1703" y="1611"/>
                    </a:lnTo>
                    <a:cubicBezTo>
                      <a:pt x="1794" y="1398"/>
                      <a:pt x="1825" y="1155"/>
                      <a:pt x="1916" y="942"/>
                    </a:cubicBezTo>
                    <a:cubicBezTo>
                      <a:pt x="1946" y="882"/>
                      <a:pt x="1976" y="790"/>
                      <a:pt x="2007" y="699"/>
                    </a:cubicBezTo>
                    <a:lnTo>
                      <a:pt x="2159" y="243"/>
                    </a:lnTo>
                    <a:cubicBezTo>
                      <a:pt x="2189" y="182"/>
                      <a:pt x="2189" y="91"/>
                      <a:pt x="2220" y="30"/>
                    </a:cubicBezTo>
                    <a:lnTo>
                      <a:pt x="22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6"/>
              <p:cNvSpPr/>
              <p:nvPr/>
            </p:nvSpPr>
            <p:spPr>
              <a:xfrm>
                <a:off x="4442451" y="3060848"/>
                <a:ext cx="92987" cy="84921"/>
              </a:xfrm>
              <a:custGeom>
                <a:rect b="b" l="l" r="r" t="t"/>
                <a:pathLst>
                  <a:path extrusionOk="0" h="3527" w="3862">
                    <a:moveTo>
                      <a:pt x="3861" y="1"/>
                    </a:moveTo>
                    <a:cubicBezTo>
                      <a:pt x="3831" y="1"/>
                      <a:pt x="3831" y="31"/>
                      <a:pt x="3800" y="62"/>
                    </a:cubicBezTo>
                    <a:lnTo>
                      <a:pt x="3679" y="274"/>
                    </a:lnTo>
                    <a:lnTo>
                      <a:pt x="3314" y="913"/>
                    </a:lnTo>
                    <a:cubicBezTo>
                      <a:pt x="3223" y="1034"/>
                      <a:pt x="3162" y="1156"/>
                      <a:pt x="3101" y="1277"/>
                    </a:cubicBezTo>
                    <a:cubicBezTo>
                      <a:pt x="2980" y="1551"/>
                      <a:pt x="2828" y="1794"/>
                      <a:pt x="2676" y="2037"/>
                    </a:cubicBezTo>
                    <a:cubicBezTo>
                      <a:pt x="2676" y="2068"/>
                      <a:pt x="2645" y="2098"/>
                      <a:pt x="2615" y="2098"/>
                    </a:cubicBezTo>
                    <a:cubicBezTo>
                      <a:pt x="2597" y="2107"/>
                      <a:pt x="2577" y="2111"/>
                      <a:pt x="2556" y="2111"/>
                    </a:cubicBezTo>
                    <a:cubicBezTo>
                      <a:pt x="2506" y="2111"/>
                      <a:pt x="2454" y="2089"/>
                      <a:pt x="2433" y="2068"/>
                    </a:cubicBezTo>
                    <a:lnTo>
                      <a:pt x="2220" y="1855"/>
                    </a:lnTo>
                    <a:lnTo>
                      <a:pt x="1885" y="1521"/>
                    </a:lnTo>
                    <a:lnTo>
                      <a:pt x="1733" y="1369"/>
                    </a:lnTo>
                    <a:cubicBezTo>
                      <a:pt x="1673" y="1308"/>
                      <a:pt x="1612" y="1247"/>
                      <a:pt x="1551" y="1217"/>
                    </a:cubicBezTo>
                    <a:cubicBezTo>
                      <a:pt x="1505" y="1186"/>
                      <a:pt x="1460" y="1171"/>
                      <a:pt x="1414" y="1171"/>
                    </a:cubicBezTo>
                    <a:cubicBezTo>
                      <a:pt x="1369" y="1171"/>
                      <a:pt x="1323" y="1186"/>
                      <a:pt x="1278" y="1217"/>
                    </a:cubicBezTo>
                    <a:cubicBezTo>
                      <a:pt x="1217" y="1247"/>
                      <a:pt x="1156" y="1308"/>
                      <a:pt x="1126" y="1399"/>
                    </a:cubicBezTo>
                    <a:lnTo>
                      <a:pt x="943" y="1764"/>
                    </a:lnTo>
                    <a:cubicBezTo>
                      <a:pt x="882" y="1885"/>
                      <a:pt x="791" y="2007"/>
                      <a:pt x="730" y="2159"/>
                    </a:cubicBezTo>
                    <a:cubicBezTo>
                      <a:pt x="609" y="2372"/>
                      <a:pt x="487" y="2615"/>
                      <a:pt x="366" y="2828"/>
                    </a:cubicBezTo>
                    <a:cubicBezTo>
                      <a:pt x="335" y="2858"/>
                      <a:pt x="305" y="2919"/>
                      <a:pt x="274" y="2949"/>
                    </a:cubicBezTo>
                    <a:cubicBezTo>
                      <a:pt x="153" y="3071"/>
                      <a:pt x="62" y="3253"/>
                      <a:pt x="1" y="3435"/>
                    </a:cubicBezTo>
                    <a:cubicBezTo>
                      <a:pt x="1" y="3466"/>
                      <a:pt x="1" y="3527"/>
                      <a:pt x="1" y="3527"/>
                    </a:cubicBezTo>
                    <a:lnTo>
                      <a:pt x="92" y="3527"/>
                    </a:lnTo>
                    <a:cubicBezTo>
                      <a:pt x="153" y="3496"/>
                      <a:pt x="183" y="3466"/>
                      <a:pt x="214" y="3435"/>
                    </a:cubicBezTo>
                    <a:cubicBezTo>
                      <a:pt x="335" y="3283"/>
                      <a:pt x="426" y="3162"/>
                      <a:pt x="487" y="3010"/>
                    </a:cubicBezTo>
                    <a:cubicBezTo>
                      <a:pt x="548" y="2888"/>
                      <a:pt x="639" y="2736"/>
                      <a:pt x="700" y="2615"/>
                    </a:cubicBezTo>
                    <a:cubicBezTo>
                      <a:pt x="822" y="2372"/>
                      <a:pt x="943" y="2128"/>
                      <a:pt x="1065" y="1885"/>
                    </a:cubicBezTo>
                    <a:lnTo>
                      <a:pt x="1217" y="1612"/>
                    </a:lnTo>
                    <a:lnTo>
                      <a:pt x="1308" y="1429"/>
                    </a:lnTo>
                    <a:cubicBezTo>
                      <a:pt x="1327" y="1372"/>
                      <a:pt x="1371" y="1350"/>
                      <a:pt x="1416" y="1350"/>
                    </a:cubicBezTo>
                    <a:cubicBezTo>
                      <a:pt x="1442" y="1350"/>
                      <a:pt x="1468" y="1357"/>
                      <a:pt x="1490" y="1369"/>
                    </a:cubicBezTo>
                    <a:lnTo>
                      <a:pt x="1642" y="1521"/>
                    </a:lnTo>
                    <a:lnTo>
                      <a:pt x="2281" y="2098"/>
                    </a:lnTo>
                    <a:cubicBezTo>
                      <a:pt x="2341" y="2189"/>
                      <a:pt x="2402" y="2220"/>
                      <a:pt x="2493" y="2250"/>
                    </a:cubicBezTo>
                    <a:cubicBezTo>
                      <a:pt x="2585" y="2250"/>
                      <a:pt x="2676" y="2220"/>
                      <a:pt x="2767" y="2159"/>
                    </a:cubicBezTo>
                    <a:cubicBezTo>
                      <a:pt x="2919" y="1855"/>
                      <a:pt x="3040" y="1551"/>
                      <a:pt x="3223" y="1277"/>
                    </a:cubicBezTo>
                    <a:cubicBezTo>
                      <a:pt x="3284" y="1156"/>
                      <a:pt x="3344" y="1065"/>
                      <a:pt x="3405" y="943"/>
                    </a:cubicBezTo>
                    <a:lnTo>
                      <a:pt x="3740" y="365"/>
                    </a:lnTo>
                    <a:lnTo>
                      <a:pt x="3861" y="62"/>
                    </a:lnTo>
                    <a:cubicBezTo>
                      <a:pt x="3861" y="31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6"/>
              <p:cNvSpPr/>
              <p:nvPr/>
            </p:nvSpPr>
            <p:spPr>
              <a:xfrm>
                <a:off x="4529539" y="3032773"/>
                <a:ext cx="39559" cy="35731"/>
              </a:xfrm>
              <a:custGeom>
                <a:rect b="b" l="l" r="r" t="t"/>
                <a:pathLst>
                  <a:path extrusionOk="0" h="1484" w="1643">
                    <a:moveTo>
                      <a:pt x="828" y="1"/>
                    </a:moveTo>
                    <a:cubicBezTo>
                      <a:pt x="675" y="1"/>
                      <a:pt x="535" y="40"/>
                      <a:pt x="396" y="133"/>
                    </a:cubicBezTo>
                    <a:cubicBezTo>
                      <a:pt x="366" y="164"/>
                      <a:pt x="366" y="164"/>
                      <a:pt x="335" y="194"/>
                    </a:cubicBezTo>
                    <a:cubicBezTo>
                      <a:pt x="244" y="285"/>
                      <a:pt x="153" y="407"/>
                      <a:pt x="123" y="528"/>
                    </a:cubicBezTo>
                    <a:cubicBezTo>
                      <a:pt x="1" y="924"/>
                      <a:pt x="244" y="1349"/>
                      <a:pt x="639" y="1440"/>
                    </a:cubicBezTo>
                    <a:cubicBezTo>
                      <a:pt x="704" y="1462"/>
                      <a:pt x="768" y="1483"/>
                      <a:pt x="833" y="1483"/>
                    </a:cubicBezTo>
                    <a:cubicBezTo>
                      <a:pt x="859" y="1483"/>
                      <a:pt x="886" y="1480"/>
                      <a:pt x="913" y="1471"/>
                    </a:cubicBezTo>
                    <a:cubicBezTo>
                      <a:pt x="1095" y="1440"/>
                      <a:pt x="1247" y="1349"/>
                      <a:pt x="1399" y="1258"/>
                    </a:cubicBezTo>
                    <a:cubicBezTo>
                      <a:pt x="1430" y="1228"/>
                      <a:pt x="1430" y="1197"/>
                      <a:pt x="1460" y="1167"/>
                    </a:cubicBezTo>
                    <a:cubicBezTo>
                      <a:pt x="1582" y="1076"/>
                      <a:pt x="1642" y="954"/>
                      <a:pt x="1612" y="802"/>
                    </a:cubicBezTo>
                    <a:cubicBezTo>
                      <a:pt x="1582" y="772"/>
                      <a:pt x="1582" y="772"/>
                      <a:pt x="1551" y="772"/>
                    </a:cubicBezTo>
                    <a:cubicBezTo>
                      <a:pt x="1541" y="761"/>
                      <a:pt x="1531" y="758"/>
                      <a:pt x="1522" y="758"/>
                    </a:cubicBezTo>
                    <a:cubicBezTo>
                      <a:pt x="1504" y="758"/>
                      <a:pt x="1490" y="772"/>
                      <a:pt x="1490" y="772"/>
                    </a:cubicBezTo>
                    <a:lnTo>
                      <a:pt x="1430" y="863"/>
                    </a:lnTo>
                    <a:cubicBezTo>
                      <a:pt x="1369" y="924"/>
                      <a:pt x="1338" y="1015"/>
                      <a:pt x="1278" y="1076"/>
                    </a:cubicBezTo>
                    <a:cubicBezTo>
                      <a:pt x="1217" y="1136"/>
                      <a:pt x="1186" y="1167"/>
                      <a:pt x="1126" y="1197"/>
                    </a:cubicBezTo>
                    <a:cubicBezTo>
                      <a:pt x="1047" y="1256"/>
                      <a:pt x="956" y="1290"/>
                      <a:pt x="868" y="1290"/>
                    </a:cubicBezTo>
                    <a:cubicBezTo>
                      <a:pt x="820" y="1290"/>
                      <a:pt x="774" y="1279"/>
                      <a:pt x="730" y="1258"/>
                    </a:cubicBezTo>
                    <a:cubicBezTo>
                      <a:pt x="670" y="1258"/>
                      <a:pt x="639" y="1258"/>
                      <a:pt x="578" y="1228"/>
                    </a:cubicBezTo>
                    <a:cubicBezTo>
                      <a:pt x="457" y="1167"/>
                      <a:pt x="366" y="1045"/>
                      <a:pt x="305" y="893"/>
                    </a:cubicBezTo>
                    <a:cubicBezTo>
                      <a:pt x="244" y="741"/>
                      <a:pt x="275" y="589"/>
                      <a:pt x="335" y="437"/>
                    </a:cubicBezTo>
                    <a:cubicBezTo>
                      <a:pt x="366" y="376"/>
                      <a:pt x="427" y="285"/>
                      <a:pt x="487" y="255"/>
                    </a:cubicBezTo>
                    <a:cubicBezTo>
                      <a:pt x="605" y="137"/>
                      <a:pt x="759" y="92"/>
                      <a:pt x="908" y="92"/>
                    </a:cubicBezTo>
                    <a:cubicBezTo>
                      <a:pt x="951" y="92"/>
                      <a:pt x="993" y="96"/>
                      <a:pt x="1034" y="103"/>
                    </a:cubicBezTo>
                    <a:cubicBezTo>
                      <a:pt x="1095" y="133"/>
                      <a:pt x="1156" y="164"/>
                      <a:pt x="1217" y="194"/>
                    </a:cubicBezTo>
                    <a:cubicBezTo>
                      <a:pt x="1399" y="316"/>
                      <a:pt x="1521" y="498"/>
                      <a:pt x="1551" y="711"/>
                    </a:cubicBezTo>
                    <a:cubicBezTo>
                      <a:pt x="1582" y="711"/>
                      <a:pt x="1582" y="711"/>
                      <a:pt x="1582" y="741"/>
                    </a:cubicBezTo>
                    <a:cubicBezTo>
                      <a:pt x="1582" y="711"/>
                      <a:pt x="1582" y="711"/>
                      <a:pt x="1582" y="680"/>
                    </a:cubicBezTo>
                    <a:cubicBezTo>
                      <a:pt x="1582" y="620"/>
                      <a:pt x="1551" y="559"/>
                      <a:pt x="1551" y="498"/>
                    </a:cubicBezTo>
                    <a:cubicBezTo>
                      <a:pt x="1490" y="346"/>
                      <a:pt x="1369" y="194"/>
                      <a:pt x="1247" y="103"/>
                    </a:cubicBezTo>
                    <a:cubicBezTo>
                      <a:pt x="1156" y="42"/>
                      <a:pt x="1065" y="12"/>
                      <a:pt x="974" y="12"/>
                    </a:cubicBezTo>
                    <a:cubicBezTo>
                      <a:pt x="923" y="5"/>
                      <a:pt x="875" y="1"/>
                      <a:pt x="8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6"/>
              <p:cNvSpPr/>
              <p:nvPr/>
            </p:nvSpPr>
            <p:spPr>
              <a:xfrm>
                <a:off x="4532477" y="3035229"/>
                <a:ext cx="24174" cy="16854"/>
              </a:xfrm>
              <a:custGeom>
                <a:rect b="b" l="l" r="r" t="t"/>
                <a:pathLst>
                  <a:path extrusionOk="0" h="700" w="1004">
                    <a:moveTo>
                      <a:pt x="973" y="1"/>
                    </a:moveTo>
                    <a:lnTo>
                      <a:pt x="852" y="62"/>
                    </a:lnTo>
                    <a:cubicBezTo>
                      <a:pt x="821" y="92"/>
                      <a:pt x="821" y="92"/>
                      <a:pt x="791" y="122"/>
                    </a:cubicBezTo>
                    <a:cubicBezTo>
                      <a:pt x="760" y="153"/>
                      <a:pt x="730" y="183"/>
                      <a:pt x="669" y="214"/>
                    </a:cubicBezTo>
                    <a:lnTo>
                      <a:pt x="639" y="214"/>
                    </a:lnTo>
                    <a:lnTo>
                      <a:pt x="548" y="274"/>
                    </a:lnTo>
                    <a:lnTo>
                      <a:pt x="426" y="366"/>
                    </a:lnTo>
                    <a:lnTo>
                      <a:pt x="305" y="426"/>
                    </a:lnTo>
                    <a:cubicBezTo>
                      <a:pt x="274" y="426"/>
                      <a:pt x="274" y="426"/>
                      <a:pt x="244" y="457"/>
                    </a:cubicBezTo>
                    <a:cubicBezTo>
                      <a:pt x="213" y="487"/>
                      <a:pt x="153" y="487"/>
                      <a:pt x="122" y="518"/>
                    </a:cubicBezTo>
                    <a:lnTo>
                      <a:pt x="92" y="518"/>
                    </a:lnTo>
                    <a:cubicBezTo>
                      <a:pt x="67" y="505"/>
                      <a:pt x="47" y="498"/>
                      <a:pt x="32" y="498"/>
                    </a:cubicBezTo>
                    <a:cubicBezTo>
                      <a:pt x="11" y="498"/>
                      <a:pt x="1" y="512"/>
                      <a:pt x="1" y="548"/>
                    </a:cubicBezTo>
                    <a:cubicBezTo>
                      <a:pt x="1" y="548"/>
                      <a:pt x="1" y="578"/>
                      <a:pt x="1" y="609"/>
                    </a:cubicBezTo>
                    <a:cubicBezTo>
                      <a:pt x="31" y="609"/>
                      <a:pt x="31" y="639"/>
                      <a:pt x="61" y="670"/>
                    </a:cubicBezTo>
                    <a:lnTo>
                      <a:pt x="92" y="700"/>
                    </a:lnTo>
                    <a:lnTo>
                      <a:pt x="213" y="700"/>
                    </a:lnTo>
                    <a:cubicBezTo>
                      <a:pt x="213" y="670"/>
                      <a:pt x="244" y="670"/>
                      <a:pt x="274" y="609"/>
                    </a:cubicBezTo>
                    <a:cubicBezTo>
                      <a:pt x="305" y="578"/>
                      <a:pt x="335" y="548"/>
                      <a:pt x="365" y="518"/>
                    </a:cubicBezTo>
                    <a:lnTo>
                      <a:pt x="426" y="487"/>
                    </a:lnTo>
                    <a:cubicBezTo>
                      <a:pt x="456" y="457"/>
                      <a:pt x="487" y="426"/>
                      <a:pt x="517" y="396"/>
                    </a:cubicBezTo>
                    <a:cubicBezTo>
                      <a:pt x="578" y="366"/>
                      <a:pt x="608" y="335"/>
                      <a:pt x="639" y="305"/>
                    </a:cubicBezTo>
                    <a:lnTo>
                      <a:pt x="700" y="274"/>
                    </a:lnTo>
                    <a:cubicBezTo>
                      <a:pt x="730" y="244"/>
                      <a:pt x="791" y="183"/>
                      <a:pt x="821" y="153"/>
                    </a:cubicBezTo>
                    <a:cubicBezTo>
                      <a:pt x="852" y="153"/>
                      <a:pt x="852" y="122"/>
                      <a:pt x="882" y="122"/>
                    </a:cubicBezTo>
                    <a:lnTo>
                      <a:pt x="973" y="31"/>
                    </a:lnTo>
                    <a:cubicBezTo>
                      <a:pt x="973" y="31"/>
                      <a:pt x="1004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4534668" y="3041826"/>
                <a:ext cx="27834" cy="18323"/>
              </a:xfrm>
              <a:custGeom>
                <a:rect b="b" l="l" r="r" t="t"/>
                <a:pathLst>
                  <a:path extrusionOk="0" h="761" w="1156">
                    <a:moveTo>
                      <a:pt x="1156" y="0"/>
                    </a:moveTo>
                    <a:lnTo>
                      <a:pt x="1125" y="31"/>
                    </a:lnTo>
                    <a:lnTo>
                      <a:pt x="973" y="92"/>
                    </a:lnTo>
                    <a:cubicBezTo>
                      <a:pt x="973" y="92"/>
                      <a:pt x="943" y="122"/>
                      <a:pt x="913" y="152"/>
                    </a:cubicBezTo>
                    <a:cubicBezTo>
                      <a:pt x="882" y="183"/>
                      <a:pt x="821" y="213"/>
                      <a:pt x="761" y="244"/>
                    </a:cubicBezTo>
                    <a:lnTo>
                      <a:pt x="639" y="304"/>
                    </a:lnTo>
                    <a:lnTo>
                      <a:pt x="487" y="396"/>
                    </a:lnTo>
                    <a:lnTo>
                      <a:pt x="335" y="456"/>
                    </a:lnTo>
                    <a:cubicBezTo>
                      <a:pt x="335" y="456"/>
                      <a:pt x="305" y="487"/>
                      <a:pt x="274" y="487"/>
                    </a:cubicBezTo>
                    <a:cubicBezTo>
                      <a:pt x="214" y="517"/>
                      <a:pt x="183" y="548"/>
                      <a:pt x="122" y="548"/>
                    </a:cubicBezTo>
                    <a:lnTo>
                      <a:pt x="92" y="548"/>
                    </a:lnTo>
                    <a:cubicBezTo>
                      <a:pt x="76" y="539"/>
                      <a:pt x="62" y="536"/>
                      <a:pt x="50" y="536"/>
                    </a:cubicBezTo>
                    <a:cubicBezTo>
                      <a:pt x="17" y="536"/>
                      <a:pt x="1" y="564"/>
                      <a:pt x="1" y="608"/>
                    </a:cubicBezTo>
                    <a:lnTo>
                      <a:pt x="1" y="669"/>
                    </a:lnTo>
                    <a:cubicBezTo>
                      <a:pt x="1" y="669"/>
                      <a:pt x="31" y="700"/>
                      <a:pt x="31" y="730"/>
                    </a:cubicBezTo>
                    <a:lnTo>
                      <a:pt x="92" y="760"/>
                    </a:lnTo>
                    <a:lnTo>
                      <a:pt x="214" y="760"/>
                    </a:lnTo>
                    <a:cubicBezTo>
                      <a:pt x="244" y="730"/>
                      <a:pt x="274" y="730"/>
                      <a:pt x="274" y="700"/>
                    </a:cubicBezTo>
                    <a:cubicBezTo>
                      <a:pt x="305" y="669"/>
                      <a:pt x="365" y="639"/>
                      <a:pt x="396" y="608"/>
                    </a:cubicBezTo>
                    <a:lnTo>
                      <a:pt x="457" y="578"/>
                    </a:lnTo>
                    <a:cubicBezTo>
                      <a:pt x="487" y="548"/>
                      <a:pt x="548" y="517"/>
                      <a:pt x="609" y="487"/>
                    </a:cubicBezTo>
                    <a:cubicBezTo>
                      <a:pt x="639" y="456"/>
                      <a:pt x="669" y="426"/>
                      <a:pt x="730" y="396"/>
                    </a:cubicBezTo>
                    <a:lnTo>
                      <a:pt x="791" y="335"/>
                    </a:lnTo>
                    <a:cubicBezTo>
                      <a:pt x="852" y="304"/>
                      <a:pt x="943" y="213"/>
                      <a:pt x="943" y="213"/>
                    </a:cubicBezTo>
                    <a:cubicBezTo>
                      <a:pt x="973" y="213"/>
                      <a:pt x="1004" y="183"/>
                      <a:pt x="1004" y="183"/>
                    </a:cubicBezTo>
                    <a:lnTo>
                      <a:pt x="1125" y="92"/>
                    </a:lnTo>
                    <a:cubicBezTo>
                      <a:pt x="1125" y="61"/>
                      <a:pt x="1156" y="61"/>
                      <a:pt x="1156" y="31"/>
                    </a:cubicBezTo>
                    <a:lnTo>
                      <a:pt x="1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4541265" y="3051337"/>
                <a:ext cx="23427" cy="15386"/>
              </a:xfrm>
              <a:custGeom>
                <a:rect b="b" l="l" r="r" t="t"/>
                <a:pathLst>
                  <a:path extrusionOk="0" h="639" w="973">
                    <a:moveTo>
                      <a:pt x="973" y="1"/>
                    </a:moveTo>
                    <a:cubicBezTo>
                      <a:pt x="943" y="31"/>
                      <a:pt x="943" y="31"/>
                      <a:pt x="943" y="31"/>
                    </a:cubicBezTo>
                    <a:lnTo>
                      <a:pt x="821" y="61"/>
                    </a:lnTo>
                    <a:cubicBezTo>
                      <a:pt x="791" y="92"/>
                      <a:pt x="791" y="92"/>
                      <a:pt x="760" y="122"/>
                    </a:cubicBezTo>
                    <a:cubicBezTo>
                      <a:pt x="730" y="153"/>
                      <a:pt x="669" y="183"/>
                      <a:pt x="639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96"/>
                      <a:pt x="243" y="396"/>
                      <a:pt x="243" y="426"/>
                    </a:cubicBezTo>
                    <a:cubicBezTo>
                      <a:pt x="213" y="426"/>
                      <a:pt x="152" y="457"/>
                      <a:pt x="122" y="457"/>
                    </a:cubicBezTo>
                    <a:lnTo>
                      <a:pt x="91" y="457"/>
                    </a:lnTo>
                    <a:cubicBezTo>
                      <a:pt x="74" y="448"/>
                      <a:pt x="58" y="444"/>
                      <a:pt x="46" y="444"/>
                    </a:cubicBezTo>
                    <a:cubicBezTo>
                      <a:pt x="16" y="444"/>
                      <a:pt x="0" y="465"/>
                      <a:pt x="0" y="487"/>
                    </a:cubicBezTo>
                    <a:cubicBezTo>
                      <a:pt x="0" y="517"/>
                      <a:pt x="0" y="517"/>
                      <a:pt x="0" y="548"/>
                    </a:cubicBezTo>
                    <a:cubicBezTo>
                      <a:pt x="0" y="578"/>
                      <a:pt x="31" y="578"/>
                      <a:pt x="31" y="609"/>
                    </a:cubicBezTo>
                    <a:lnTo>
                      <a:pt x="91" y="639"/>
                    </a:lnTo>
                    <a:lnTo>
                      <a:pt x="183" y="639"/>
                    </a:lnTo>
                    <a:cubicBezTo>
                      <a:pt x="213" y="639"/>
                      <a:pt x="243" y="639"/>
                      <a:pt x="243" y="609"/>
                    </a:cubicBezTo>
                    <a:cubicBezTo>
                      <a:pt x="274" y="578"/>
                      <a:pt x="304" y="548"/>
                      <a:pt x="335" y="548"/>
                    </a:cubicBezTo>
                    <a:lnTo>
                      <a:pt x="395" y="517"/>
                    </a:lnTo>
                    <a:lnTo>
                      <a:pt x="487" y="426"/>
                    </a:lnTo>
                    <a:cubicBezTo>
                      <a:pt x="547" y="396"/>
                      <a:pt x="578" y="365"/>
                      <a:pt x="608" y="335"/>
                    </a:cubicBezTo>
                    <a:cubicBezTo>
                      <a:pt x="639" y="305"/>
                      <a:pt x="639" y="305"/>
                      <a:pt x="669" y="305"/>
                    </a:cubicBezTo>
                    <a:cubicBezTo>
                      <a:pt x="699" y="274"/>
                      <a:pt x="760" y="183"/>
                      <a:pt x="791" y="183"/>
                    </a:cubicBezTo>
                    <a:cubicBezTo>
                      <a:pt x="821" y="183"/>
                      <a:pt x="851" y="153"/>
                      <a:pt x="851" y="153"/>
                    </a:cubicBezTo>
                    <a:lnTo>
                      <a:pt x="912" y="61"/>
                    </a:lnTo>
                    <a:lnTo>
                      <a:pt x="973" y="31"/>
                    </a:lnTo>
                    <a:lnTo>
                      <a:pt x="97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4609332" y="2975035"/>
                <a:ext cx="38067" cy="35900"/>
              </a:xfrm>
              <a:custGeom>
                <a:rect b="b" l="l" r="r" t="t"/>
                <a:pathLst>
                  <a:path extrusionOk="0" h="1491" w="1581">
                    <a:moveTo>
                      <a:pt x="813" y="1"/>
                    </a:moveTo>
                    <a:cubicBezTo>
                      <a:pt x="656" y="1"/>
                      <a:pt x="490" y="55"/>
                      <a:pt x="365" y="130"/>
                    </a:cubicBezTo>
                    <a:cubicBezTo>
                      <a:pt x="334" y="160"/>
                      <a:pt x="304" y="160"/>
                      <a:pt x="274" y="191"/>
                    </a:cubicBezTo>
                    <a:cubicBezTo>
                      <a:pt x="182" y="282"/>
                      <a:pt x="91" y="404"/>
                      <a:pt x="61" y="525"/>
                    </a:cubicBezTo>
                    <a:cubicBezTo>
                      <a:pt x="0" y="738"/>
                      <a:pt x="30" y="951"/>
                      <a:pt x="152" y="1133"/>
                    </a:cubicBezTo>
                    <a:cubicBezTo>
                      <a:pt x="243" y="1285"/>
                      <a:pt x="395" y="1407"/>
                      <a:pt x="578" y="1467"/>
                    </a:cubicBezTo>
                    <a:cubicBezTo>
                      <a:pt x="623" y="1483"/>
                      <a:pt x="669" y="1490"/>
                      <a:pt x="718" y="1490"/>
                    </a:cubicBezTo>
                    <a:cubicBezTo>
                      <a:pt x="768" y="1490"/>
                      <a:pt x="821" y="1483"/>
                      <a:pt x="882" y="1467"/>
                    </a:cubicBezTo>
                    <a:cubicBezTo>
                      <a:pt x="1034" y="1437"/>
                      <a:pt x="1216" y="1376"/>
                      <a:pt x="1338" y="1255"/>
                    </a:cubicBezTo>
                    <a:cubicBezTo>
                      <a:pt x="1368" y="1224"/>
                      <a:pt x="1398" y="1194"/>
                      <a:pt x="1429" y="1163"/>
                    </a:cubicBezTo>
                    <a:cubicBezTo>
                      <a:pt x="1550" y="1103"/>
                      <a:pt x="1581" y="951"/>
                      <a:pt x="1550" y="829"/>
                    </a:cubicBezTo>
                    <a:cubicBezTo>
                      <a:pt x="1550" y="799"/>
                      <a:pt x="1520" y="768"/>
                      <a:pt x="1489" y="768"/>
                    </a:cubicBezTo>
                    <a:cubicBezTo>
                      <a:pt x="1459" y="768"/>
                      <a:pt x="1429" y="768"/>
                      <a:pt x="1429" y="799"/>
                    </a:cubicBezTo>
                    <a:lnTo>
                      <a:pt x="1368" y="860"/>
                    </a:lnTo>
                    <a:cubicBezTo>
                      <a:pt x="1307" y="951"/>
                      <a:pt x="1277" y="1011"/>
                      <a:pt x="1216" y="1103"/>
                    </a:cubicBezTo>
                    <a:cubicBezTo>
                      <a:pt x="1155" y="1133"/>
                      <a:pt x="1094" y="1194"/>
                      <a:pt x="1064" y="1224"/>
                    </a:cubicBezTo>
                    <a:cubicBezTo>
                      <a:pt x="975" y="1269"/>
                      <a:pt x="870" y="1297"/>
                      <a:pt x="760" y="1297"/>
                    </a:cubicBezTo>
                    <a:cubicBezTo>
                      <a:pt x="720" y="1297"/>
                      <a:pt x="679" y="1293"/>
                      <a:pt x="638" y="1285"/>
                    </a:cubicBezTo>
                    <a:cubicBezTo>
                      <a:pt x="608" y="1255"/>
                      <a:pt x="547" y="1255"/>
                      <a:pt x="517" y="1224"/>
                    </a:cubicBezTo>
                    <a:cubicBezTo>
                      <a:pt x="365" y="1163"/>
                      <a:pt x="274" y="1042"/>
                      <a:pt x="243" y="890"/>
                    </a:cubicBezTo>
                    <a:cubicBezTo>
                      <a:pt x="182" y="738"/>
                      <a:pt x="182" y="586"/>
                      <a:pt x="274" y="434"/>
                    </a:cubicBezTo>
                    <a:cubicBezTo>
                      <a:pt x="374" y="233"/>
                      <a:pt x="579" y="115"/>
                      <a:pt x="802" y="115"/>
                    </a:cubicBezTo>
                    <a:cubicBezTo>
                      <a:pt x="848" y="115"/>
                      <a:pt x="895" y="120"/>
                      <a:pt x="942" y="130"/>
                    </a:cubicBezTo>
                    <a:cubicBezTo>
                      <a:pt x="1034" y="130"/>
                      <a:pt x="1094" y="160"/>
                      <a:pt x="1155" y="191"/>
                    </a:cubicBezTo>
                    <a:cubicBezTo>
                      <a:pt x="1277" y="282"/>
                      <a:pt x="1368" y="373"/>
                      <a:pt x="1429" y="495"/>
                    </a:cubicBezTo>
                    <a:cubicBezTo>
                      <a:pt x="1459" y="556"/>
                      <a:pt x="1459" y="647"/>
                      <a:pt x="1489" y="708"/>
                    </a:cubicBezTo>
                    <a:cubicBezTo>
                      <a:pt x="1489" y="708"/>
                      <a:pt x="1489" y="738"/>
                      <a:pt x="1520" y="738"/>
                    </a:cubicBezTo>
                    <a:cubicBezTo>
                      <a:pt x="1520" y="738"/>
                      <a:pt x="1520" y="708"/>
                      <a:pt x="1520" y="677"/>
                    </a:cubicBezTo>
                    <a:cubicBezTo>
                      <a:pt x="1520" y="616"/>
                      <a:pt x="1520" y="586"/>
                      <a:pt x="1489" y="525"/>
                    </a:cubicBezTo>
                    <a:cubicBezTo>
                      <a:pt x="1429" y="343"/>
                      <a:pt x="1338" y="221"/>
                      <a:pt x="1186" y="100"/>
                    </a:cubicBezTo>
                    <a:cubicBezTo>
                      <a:pt x="1094" y="69"/>
                      <a:pt x="1003" y="8"/>
                      <a:pt x="912" y="8"/>
                    </a:cubicBezTo>
                    <a:cubicBezTo>
                      <a:pt x="880" y="3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4610777" y="2978165"/>
                <a:ext cx="23451" cy="16662"/>
              </a:xfrm>
              <a:custGeom>
                <a:rect b="b" l="l" r="r" t="t"/>
                <a:pathLst>
                  <a:path extrusionOk="0" h="692" w="974">
                    <a:moveTo>
                      <a:pt x="974" y="0"/>
                    </a:moveTo>
                    <a:cubicBezTo>
                      <a:pt x="974" y="0"/>
                      <a:pt x="943" y="30"/>
                      <a:pt x="943" y="30"/>
                    </a:cubicBezTo>
                    <a:lnTo>
                      <a:pt x="822" y="91"/>
                    </a:lnTo>
                    <a:cubicBezTo>
                      <a:pt x="822" y="91"/>
                      <a:pt x="791" y="91"/>
                      <a:pt x="761" y="122"/>
                    </a:cubicBezTo>
                    <a:cubicBezTo>
                      <a:pt x="730" y="152"/>
                      <a:pt x="700" y="182"/>
                      <a:pt x="639" y="213"/>
                    </a:cubicBezTo>
                    <a:lnTo>
                      <a:pt x="578" y="274"/>
                    </a:lnTo>
                    <a:lnTo>
                      <a:pt x="426" y="334"/>
                    </a:lnTo>
                    <a:lnTo>
                      <a:pt x="305" y="395"/>
                    </a:lnTo>
                    <a:cubicBezTo>
                      <a:pt x="274" y="426"/>
                      <a:pt x="274" y="426"/>
                      <a:pt x="244" y="456"/>
                    </a:cubicBezTo>
                    <a:cubicBezTo>
                      <a:pt x="214" y="456"/>
                      <a:pt x="153" y="486"/>
                      <a:pt x="122" y="486"/>
                    </a:cubicBezTo>
                    <a:lnTo>
                      <a:pt x="92" y="486"/>
                    </a:lnTo>
                    <a:cubicBezTo>
                      <a:pt x="76" y="478"/>
                      <a:pt x="62" y="474"/>
                      <a:pt x="50" y="474"/>
                    </a:cubicBezTo>
                    <a:cubicBezTo>
                      <a:pt x="17" y="474"/>
                      <a:pt x="1" y="503"/>
                      <a:pt x="1" y="547"/>
                    </a:cubicBezTo>
                    <a:cubicBezTo>
                      <a:pt x="1" y="547"/>
                      <a:pt x="1" y="578"/>
                      <a:pt x="1" y="578"/>
                    </a:cubicBezTo>
                    <a:cubicBezTo>
                      <a:pt x="31" y="608"/>
                      <a:pt x="31" y="608"/>
                      <a:pt x="62" y="638"/>
                    </a:cubicBezTo>
                    <a:lnTo>
                      <a:pt x="92" y="669"/>
                    </a:lnTo>
                    <a:cubicBezTo>
                      <a:pt x="107" y="684"/>
                      <a:pt x="122" y="692"/>
                      <a:pt x="141" y="692"/>
                    </a:cubicBezTo>
                    <a:cubicBezTo>
                      <a:pt x="160" y="692"/>
                      <a:pt x="183" y="684"/>
                      <a:pt x="214" y="669"/>
                    </a:cubicBezTo>
                    <a:cubicBezTo>
                      <a:pt x="214" y="669"/>
                      <a:pt x="244" y="669"/>
                      <a:pt x="244" y="638"/>
                    </a:cubicBezTo>
                    <a:cubicBezTo>
                      <a:pt x="274" y="608"/>
                      <a:pt x="305" y="578"/>
                      <a:pt x="335" y="547"/>
                    </a:cubicBezTo>
                    <a:lnTo>
                      <a:pt x="396" y="517"/>
                    </a:lnTo>
                    <a:cubicBezTo>
                      <a:pt x="426" y="517"/>
                      <a:pt x="457" y="486"/>
                      <a:pt x="518" y="456"/>
                    </a:cubicBezTo>
                    <a:cubicBezTo>
                      <a:pt x="548" y="426"/>
                      <a:pt x="578" y="365"/>
                      <a:pt x="609" y="334"/>
                    </a:cubicBezTo>
                    <a:cubicBezTo>
                      <a:pt x="639" y="334"/>
                      <a:pt x="639" y="304"/>
                      <a:pt x="670" y="304"/>
                    </a:cubicBezTo>
                    <a:cubicBezTo>
                      <a:pt x="730" y="274"/>
                      <a:pt x="791" y="182"/>
                      <a:pt x="791" y="182"/>
                    </a:cubicBezTo>
                    <a:cubicBezTo>
                      <a:pt x="822" y="182"/>
                      <a:pt x="852" y="152"/>
                      <a:pt x="852" y="152"/>
                    </a:cubicBezTo>
                    <a:lnTo>
                      <a:pt x="943" y="61"/>
                    </a:lnTo>
                    <a:cubicBezTo>
                      <a:pt x="943" y="61"/>
                      <a:pt x="974" y="30"/>
                      <a:pt x="974" y="30"/>
                    </a:cubicBezTo>
                    <a:lnTo>
                      <a:pt x="9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4612992" y="2984739"/>
                <a:ext cx="28556" cy="18130"/>
              </a:xfrm>
              <a:custGeom>
                <a:rect b="b" l="l" r="r" t="t"/>
                <a:pathLst>
                  <a:path extrusionOk="0" h="753" w="1186">
                    <a:moveTo>
                      <a:pt x="1155" y="1"/>
                    </a:moveTo>
                    <a:lnTo>
                      <a:pt x="1125" y="31"/>
                    </a:lnTo>
                    <a:lnTo>
                      <a:pt x="1003" y="92"/>
                    </a:lnTo>
                    <a:cubicBezTo>
                      <a:pt x="973" y="92"/>
                      <a:pt x="942" y="122"/>
                      <a:pt x="912" y="122"/>
                    </a:cubicBezTo>
                    <a:cubicBezTo>
                      <a:pt x="882" y="183"/>
                      <a:pt x="821" y="213"/>
                      <a:pt x="790" y="213"/>
                    </a:cubicBezTo>
                    <a:lnTo>
                      <a:pt x="760" y="213"/>
                    </a:lnTo>
                    <a:lnTo>
                      <a:pt x="669" y="274"/>
                    </a:lnTo>
                    <a:lnTo>
                      <a:pt x="486" y="365"/>
                    </a:lnTo>
                    <a:lnTo>
                      <a:pt x="365" y="457"/>
                    </a:lnTo>
                    <a:cubicBezTo>
                      <a:pt x="334" y="457"/>
                      <a:pt x="304" y="487"/>
                      <a:pt x="274" y="487"/>
                    </a:cubicBezTo>
                    <a:cubicBezTo>
                      <a:pt x="243" y="517"/>
                      <a:pt x="182" y="548"/>
                      <a:pt x="122" y="548"/>
                    </a:cubicBezTo>
                    <a:lnTo>
                      <a:pt x="91" y="548"/>
                    </a:lnTo>
                    <a:cubicBezTo>
                      <a:pt x="75" y="540"/>
                      <a:pt x="61" y="536"/>
                      <a:pt x="49" y="536"/>
                    </a:cubicBezTo>
                    <a:cubicBezTo>
                      <a:pt x="16" y="536"/>
                      <a:pt x="0" y="564"/>
                      <a:pt x="0" y="608"/>
                    </a:cubicBezTo>
                    <a:lnTo>
                      <a:pt x="0" y="639"/>
                    </a:lnTo>
                    <a:cubicBezTo>
                      <a:pt x="30" y="700"/>
                      <a:pt x="61" y="730"/>
                      <a:pt x="91" y="730"/>
                    </a:cubicBezTo>
                    <a:cubicBezTo>
                      <a:pt x="106" y="745"/>
                      <a:pt x="129" y="753"/>
                      <a:pt x="152" y="753"/>
                    </a:cubicBezTo>
                    <a:cubicBezTo>
                      <a:pt x="175" y="753"/>
                      <a:pt x="198" y="745"/>
                      <a:pt x="213" y="730"/>
                    </a:cubicBezTo>
                    <a:cubicBezTo>
                      <a:pt x="243" y="730"/>
                      <a:pt x="274" y="730"/>
                      <a:pt x="304" y="700"/>
                    </a:cubicBezTo>
                    <a:cubicBezTo>
                      <a:pt x="334" y="669"/>
                      <a:pt x="365" y="639"/>
                      <a:pt x="426" y="608"/>
                    </a:cubicBezTo>
                    <a:lnTo>
                      <a:pt x="486" y="578"/>
                    </a:lnTo>
                    <a:lnTo>
                      <a:pt x="608" y="487"/>
                    </a:lnTo>
                    <a:cubicBezTo>
                      <a:pt x="669" y="457"/>
                      <a:pt x="699" y="396"/>
                      <a:pt x="760" y="365"/>
                    </a:cubicBezTo>
                    <a:lnTo>
                      <a:pt x="821" y="335"/>
                    </a:lnTo>
                    <a:cubicBezTo>
                      <a:pt x="882" y="274"/>
                      <a:pt x="942" y="213"/>
                      <a:pt x="973" y="213"/>
                    </a:cubicBezTo>
                    <a:cubicBezTo>
                      <a:pt x="1003" y="183"/>
                      <a:pt x="1003" y="153"/>
                      <a:pt x="1034" y="153"/>
                    </a:cubicBezTo>
                    <a:lnTo>
                      <a:pt x="1155" y="61"/>
                    </a:lnTo>
                    <a:lnTo>
                      <a:pt x="1186" y="31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4620312" y="2994249"/>
                <a:ext cx="23427" cy="15410"/>
              </a:xfrm>
              <a:custGeom>
                <a:rect b="b" l="l" r="r" t="t"/>
                <a:pathLst>
                  <a:path extrusionOk="0" h="640" w="973">
                    <a:moveTo>
                      <a:pt x="942" y="1"/>
                    </a:moveTo>
                    <a:lnTo>
                      <a:pt x="821" y="62"/>
                    </a:lnTo>
                    <a:cubicBezTo>
                      <a:pt x="790" y="62"/>
                      <a:pt x="790" y="92"/>
                      <a:pt x="760" y="92"/>
                    </a:cubicBezTo>
                    <a:cubicBezTo>
                      <a:pt x="730" y="122"/>
                      <a:pt x="699" y="153"/>
                      <a:pt x="638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65"/>
                      <a:pt x="243" y="396"/>
                      <a:pt x="213" y="396"/>
                    </a:cubicBezTo>
                    <a:cubicBezTo>
                      <a:pt x="182" y="426"/>
                      <a:pt x="152" y="457"/>
                      <a:pt x="91" y="457"/>
                    </a:cubicBezTo>
                    <a:lnTo>
                      <a:pt x="61" y="457"/>
                    </a:lnTo>
                    <a:cubicBezTo>
                      <a:pt x="48" y="444"/>
                      <a:pt x="36" y="437"/>
                      <a:pt x="25" y="437"/>
                    </a:cubicBezTo>
                    <a:cubicBezTo>
                      <a:pt x="10" y="437"/>
                      <a:pt x="0" y="451"/>
                      <a:pt x="0" y="487"/>
                    </a:cubicBezTo>
                    <a:lnTo>
                      <a:pt x="0" y="548"/>
                    </a:lnTo>
                    <a:cubicBezTo>
                      <a:pt x="0" y="548"/>
                      <a:pt x="30" y="578"/>
                      <a:pt x="30" y="609"/>
                    </a:cubicBezTo>
                    <a:cubicBezTo>
                      <a:pt x="61" y="609"/>
                      <a:pt x="61" y="609"/>
                      <a:pt x="91" y="639"/>
                    </a:cubicBezTo>
                    <a:lnTo>
                      <a:pt x="182" y="639"/>
                    </a:lnTo>
                    <a:cubicBezTo>
                      <a:pt x="182" y="609"/>
                      <a:pt x="213" y="609"/>
                      <a:pt x="243" y="578"/>
                    </a:cubicBezTo>
                    <a:cubicBezTo>
                      <a:pt x="274" y="548"/>
                      <a:pt x="304" y="548"/>
                      <a:pt x="365" y="517"/>
                    </a:cubicBezTo>
                    <a:lnTo>
                      <a:pt x="395" y="487"/>
                    </a:lnTo>
                    <a:cubicBezTo>
                      <a:pt x="426" y="457"/>
                      <a:pt x="486" y="457"/>
                      <a:pt x="517" y="426"/>
                    </a:cubicBezTo>
                    <a:lnTo>
                      <a:pt x="608" y="305"/>
                    </a:lnTo>
                    <a:lnTo>
                      <a:pt x="669" y="274"/>
                    </a:lnTo>
                    <a:cubicBezTo>
                      <a:pt x="730" y="244"/>
                      <a:pt x="760" y="183"/>
                      <a:pt x="790" y="183"/>
                    </a:cubicBezTo>
                    <a:cubicBezTo>
                      <a:pt x="821" y="153"/>
                      <a:pt x="821" y="153"/>
                      <a:pt x="851" y="122"/>
                    </a:cubicBezTo>
                    <a:lnTo>
                      <a:pt x="942" y="62"/>
                    </a:lnTo>
                    <a:cubicBezTo>
                      <a:pt x="942" y="31"/>
                      <a:pt x="973" y="31"/>
                      <a:pt x="9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8" name="Google Shape;718;p6"/>
            <p:cNvSpPr txBox="1"/>
            <p:nvPr/>
          </p:nvSpPr>
          <p:spPr>
            <a:xfrm>
              <a:off x="3941100" y="3786325"/>
              <a:ext cx="12618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Medianeira/PR</a:t>
              </a:r>
              <a:r>
                <a:rPr b="0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19" name="Google Shape;719;p6"/>
            <p:cNvSpPr txBox="1"/>
            <p:nvPr/>
          </p:nvSpPr>
          <p:spPr>
            <a:xfrm>
              <a:off x="3941100" y="4505950"/>
              <a:ext cx="1261800" cy="187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2018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4378492" y="2834114"/>
              <a:ext cx="413165" cy="398956"/>
            </a:xfrm>
            <a:custGeom>
              <a:rect b="b" l="l" r="r" t="t"/>
              <a:pathLst>
                <a:path extrusionOk="0" h="17357" w="17357">
                  <a:moveTo>
                    <a:pt x="8663" y="0"/>
                  </a:moveTo>
                  <a:cubicBezTo>
                    <a:pt x="3891" y="0"/>
                    <a:pt x="0" y="3891"/>
                    <a:pt x="0" y="8663"/>
                  </a:cubicBezTo>
                  <a:cubicBezTo>
                    <a:pt x="0" y="13465"/>
                    <a:pt x="3891" y="17356"/>
                    <a:pt x="8663" y="17356"/>
                  </a:cubicBezTo>
                  <a:cubicBezTo>
                    <a:pt x="13465" y="17356"/>
                    <a:pt x="17356" y="13465"/>
                    <a:pt x="17356" y="8663"/>
                  </a:cubicBezTo>
                  <a:cubicBezTo>
                    <a:pt x="17356" y="3891"/>
                    <a:pt x="13465" y="0"/>
                    <a:pt x="8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1" name="Google Shape;721;p6"/>
          <p:cNvSpPr txBox="1"/>
          <p:nvPr/>
        </p:nvSpPr>
        <p:spPr>
          <a:xfrm>
            <a:off x="45317" y="602603"/>
            <a:ext cx="685006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ahoma"/>
              <a:buNone/>
            </a:pPr>
            <a:r>
              <a:rPr b="0" i="0" lang="pt-BR" sz="27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LINHA DO TEMPO</a:t>
            </a:r>
            <a:endParaRPr/>
          </a:p>
        </p:txBody>
      </p:sp>
      <p:grpSp>
        <p:nvGrpSpPr>
          <p:cNvPr id="722" name="Google Shape;722;p6"/>
          <p:cNvGrpSpPr/>
          <p:nvPr/>
        </p:nvGrpSpPr>
        <p:grpSpPr>
          <a:xfrm>
            <a:off x="771558" y="4251557"/>
            <a:ext cx="1111867" cy="1528679"/>
            <a:chOff x="251519" y="2396495"/>
            <a:chExt cx="1111867" cy="1528679"/>
          </a:xfrm>
        </p:grpSpPr>
        <p:grpSp>
          <p:nvGrpSpPr>
            <p:cNvPr id="723" name="Google Shape;723;p6"/>
            <p:cNvGrpSpPr/>
            <p:nvPr/>
          </p:nvGrpSpPr>
          <p:grpSpPr>
            <a:xfrm rot="10800000">
              <a:off x="251519" y="3096005"/>
              <a:ext cx="1111867" cy="829169"/>
              <a:chOff x="5407598" y="1210564"/>
              <a:chExt cx="1482488" cy="1105558"/>
            </a:xfrm>
          </p:grpSpPr>
          <p:sp>
            <p:nvSpPr>
              <p:cNvPr id="724" name="Google Shape;724;p6"/>
              <p:cNvSpPr/>
              <p:nvPr/>
            </p:nvSpPr>
            <p:spPr>
              <a:xfrm>
                <a:off x="5441363" y="1210564"/>
                <a:ext cx="1448723" cy="1049515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25" name="Google Shape;725;p6"/>
              <p:cNvGrpSpPr/>
              <p:nvPr/>
            </p:nvGrpSpPr>
            <p:grpSpPr>
              <a:xfrm>
                <a:off x="5407598" y="1252738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726" name="Google Shape;726;p6"/>
                <p:cNvSpPr/>
                <p:nvPr/>
              </p:nvSpPr>
              <p:spPr>
                <a:xfrm>
                  <a:off x="2469922" y="1450773"/>
                  <a:ext cx="1408021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2469924" y="1222425"/>
                  <a:ext cx="1408021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0" name="Google Shape;730;p6"/>
            <p:cNvSpPr/>
            <p:nvPr/>
          </p:nvSpPr>
          <p:spPr>
            <a:xfrm>
              <a:off x="660721" y="2410270"/>
              <a:ext cx="317282" cy="313001"/>
            </a:xfrm>
            <a:custGeom>
              <a:rect b="b" l="l" r="r" t="t"/>
              <a:pathLst>
                <a:path extrusionOk="0" h="17333" w="17570">
                  <a:moveTo>
                    <a:pt x="8774" y="1"/>
                  </a:moveTo>
                  <a:cubicBezTo>
                    <a:pt x="4072" y="1"/>
                    <a:pt x="212" y="3756"/>
                    <a:pt x="122" y="8454"/>
                  </a:cubicBezTo>
                  <a:cubicBezTo>
                    <a:pt x="1" y="13256"/>
                    <a:pt x="3800" y="17208"/>
                    <a:pt x="8572" y="17329"/>
                  </a:cubicBezTo>
                  <a:cubicBezTo>
                    <a:pt x="8647" y="17331"/>
                    <a:pt x="8722" y="17332"/>
                    <a:pt x="8796" y="17332"/>
                  </a:cubicBezTo>
                  <a:cubicBezTo>
                    <a:pt x="13497" y="17332"/>
                    <a:pt x="17328" y="13577"/>
                    <a:pt x="17448" y="8879"/>
                  </a:cubicBezTo>
                  <a:cubicBezTo>
                    <a:pt x="17569" y="4077"/>
                    <a:pt x="13770" y="95"/>
                    <a:pt x="8998" y="4"/>
                  </a:cubicBezTo>
                  <a:cubicBezTo>
                    <a:pt x="8923" y="2"/>
                    <a:pt x="8848" y="1"/>
                    <a:pt x="877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663052" y="2406656"/>
              <a:ext cx="313435" cy="313435"/>
            </a:xfrm>
            <a:custGeom>
              <a:rect b="b" l="l" r="r" t="t"/>
              <a:pathLst>
                <a:path extrusionOk="0" h="17357" w="17357">
                  <a:moveTo>
                    <a:pt x="8664" y="0"/>
                  </a:moveTo>
                  <a:cubicBezTo>
                    <a:pt x="3892" y="0"/>
                    <a:pt x="1" y="3891"/>
                    <a:pt x="1" y="8663"/>
                  </a:cubicBezTo>
                  <a:cubicBezTo>
                    <a:pt x="1" y="13465"/>
                    <a:pt x="3892" y="17356"/>
                    <a:pt x="8664" y="17356"/>
                  </a:cubicBezTo>
                  <a:cubicBezTo>
                    <a:pt x="13466" y="17356"/>
                    <a:pt x="17357" y="13465"/>
                    <a:pt x="17357" y="8663"/>
                  </a:cubicBezTo>
                  <a:cubicBezTo>
                    <a:pt x="17357" y="3891"/>
                    <a:pt x="13466" y="0"/>
                    <a:pt x="8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812367" y="2782656"/>
              <a:ext cx="16487" cy="316631"/>
            </a:xfrm>
            <a:custGeom>
              <a:rect b="b" l="l" r="r" t="t"/>
              <a:pathLst>
                <a:path extrusionOk="0" h="17534" w="913">
                  <a:moveTo>
                    <a:pt x="357" y="1"/>
                  </a:moveTo>
                  <a:cubicBezTo>
                    <a:pt x="352" y="1"/>
                    <a:pt x="345" y="4"/>
                    <a:pt x="335" y="14"/>
                  </a:cubicBezTo>
                  <a:cubicBezTo>
                    <a:pt x="335" y="14"/>
                    <a:pt x="305" y="45"/>
                    <a:pt x="305" y="45"/>
                  </a:cubicBezTo>
                  <a:cubicBezTo>
                    <a:pt x="275" y="105"/>
                    <a:pt x="275" y="166"/>
                    <a:pt x="275" y="227"/>
                  </a:cubicBezTo>
                  <a:lnTo>
                    <a:pt x="275" y="896"/>
                  </a:lnTo>
                  <a:cubicBezTo>
                    <a:pt x="244" y="1504"/>
                    <a:pt x="244" y="2142"/>
                    <a:pt x="244" y="2780"/>
                  </a:cubicBezTo>
                  <a:cubicBezTo>
                    <a:pt x="244" y="3145"/>
                    <a:pt x="214" y="3510"/>
                    <a:pt x="244" y="3844"/>
                  </a:cubicBezTo>
                  <a:cubicBezTo>
                    <a:pt x="275" y="4604"/>
                    <a:pt x="275" y="5303"/>
                    <a:pt x="275" y="6063"/>
                  </a:cubicBezTo>
                  <a:lnTo>
                    <a:pt x="275" y="6397"/>
                  </a:lnTo>
                  <a:lnTo>
                    <a:pt x="275" y="7948"/>
                  </a:lnTo>
                  <a:lnTo>
                    <a:pt x="275" y="10258"/>
                  </a:lnTo>
                  <a:lnTo>
                    <a:pt x="275" y="12385"/>
                  </a:lnTo>
                  <a:lnTo>
                    <a:pt x="275" y="13510"/>
                  </a:lnTo>
                  <a:cubicBezTo>
                    <a:pt x="305" y="14179"/>
                    <a:pt x="275" y="14847"/>
                    <a:pt x="214" y="15516"/>
                  </a:cubicBezTo>
                  <a:cubicBezTo>
                    <a:pt x="214" y="15638"/>
                    <a:pt x="183" y="15790"/>
                    <a:pt x="153" y="15911"/>
                  </a:cubicBezTo>
                  <a:cubicBezTo>
                    <a:pt x="1" y="16367"/>
                    <a:pt x="1" y="16853"/>
                    <a:pt x="153" y="17279"/>
                  </a:cubicBezTo>
                  <a:cubicBezTo>
                    <a:pt x="153" y="17309"/>
                    <a:pt x="153" y="17309"/>
                    <a:pt x="153" y="17340"/>
                  </a:cubicBezTo>
                  <a:cubicBezTo>
                    <a:pt x="183" y="17431"/>
                    <a:pt x="214" y="17522"/>
                    <a:pt x="305" y="17522"/>
                  </a:cubicBezTo>
                  <a:cubicBezTo>
                    <a:pt x="328" y="17530"/>
                    <a:pt x="351" y="17534"/>
                    <a:pt x="372" y="17534"/>
                  </a:cubicBezTo>
                  <a:cubicBezTo>
                    <a:pt x="438" y="17534"/>
                    <a:pt x="495" y="17499"/>
                    <a:pt x="518" y="17431"/>
                  </a:cubicBezTo>
                  <a:cubicBezTo>
                    <a:pt x="579" y="17309"/>
                    <a:pt x="639" y="17188"/>
                    <a:pt x="670" y="17036"/>
                  </a:cubicBezTo>
                  <a:cubicBezTo>
                    <a:pt x="791" y="16610"/>
                    <a:pt x="852" y="16185"/>
                    <a:pt x="852" y="15729"/>
                  </a:cubicBezTo>
                  <a:cubicBezTo>
                    <a:pt x="852" y="15394"/>
                    <a:pt x="913" y="14969"/>
                    <a:pt x="913" y="14574"/>
                  </a:cubicBezTo>
                  <a:cubicBezTo>
                    <a:pt x="882" y="13875"/>
                    <a:pt x="882" y="13176"/>
                    <a:pt x="882" y="12446"/>
                  </a:cubicBezTo>
                  <a:lnTo>
                    <a:pt x="882" y="11717"/>
                  </a:lnTo>
                  <a:cubicBezTo>
                    <a:pt x="852" y="10987"/>
                    <a:pt x="852" y="10227"/>
                    <a:pt x="822" y="9498"/>
                  </a:cubicBezTo>
                  <a:cubicBezTo>
                    <a:pt x="822" y="8768"/>
                    <a:pt x="761" y="8039"/>
                    <a:pt x="730" y="7309"/>
                  </a:cubicBezTo>
                  <a:cubicBezTo>
                    <a:pt x="700" y="6914"/>
                    <a:pt x="700" y="6549"/>
                    <a:pt x="700" y="6154"/>
                  </a:cubicBezTo>
                  <a:cubicBezTo>
                    <a:pt x="670" y="5303"/>
                    <a:pt x="579" y="4482"/>
                    <a:pt x="609" y="3631"/>
                  </a:cubicBezTo>
                  <a:cubicBezTo>
                    <a:pt x="609" y="3327"/>
                    <a:pt x="579" y="3023"/>
                    <a:pt x="579" y="2689"/>
                  </a:cubicBezTo>
                  <a:cubicBezTo>
                    <a:pt x="548" y="2142"/>
                    <a:pt x="518" y="1564"/>
                    <a:pt x="487" y="987"/>
                  </a:cubicBezTo>
                  <a:cubicBezTo>
                    <a:pt x="487" y="713"/>
                    <a:pt x="457" y="440"/>
                    <a:pt x="427" y="136"/>
                  </a:cubicBezTo>
                  <a:cubicBezTo>
                    <a:pt x="427" y="105"/>
                    <a:pt x="396" y="45"/>
                    <a:pt x="366" y="14"/>
                  </a:cubicBezTo>
                  <a:cubicBezTo>
                    <a:pt x="366" y="14"/>
                    <a:pt x="36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6"/>
            <p:cNvSpPr txBox="1"/>
            <p:nvPr/>
          </p:nvSpPr>
          <p:spPr>
            <a:xfrm>
              <a:off x="343930" y="3190335"/>
              <a:ext cx="946350" cy="478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Salvador/BA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0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 mortes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34" name="Google Shape;734;p6"/>
            <p:cNvSpPr txBox="1"/>
            <p:nvPr/>
          </p:nvSpPr>
          <p:spPr>
            <a:xfrm>
              <a:off x="343930" y="3730053"/>
              <a:ext cx="946350" cy="1408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2002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666705" y="2396495"/>
              <a:ext cx="363943" cy="320839"/>
            </a:xfrm>
            <a:custGeom>
              <a:rect b="b" l="l" r="r" t="t"/>
              <a:pathLst>
                <a:path extrusionOk="0" h="17767" w="20154">
                  <a:moveTo>
                    <a:pt x="9021" y="1"/>
                  </a:moveTo>
                  <a:cubicBezTo>
                    <a:pt x="8648" y="1"/>
                    <a:pt x="8274" y="24"/>
                    <a:pt x="7904" y="72"/>
                  </a:cubicBezTo>
                  <a:cubicBezTo>
                    <a:pt x="5776" y="376"/>
                    <a:pt x="3831" y="1379"/>
                    <a:pt x="2372" y="2929"/>
                  </a:cubicBezTo>
                  <a:lnTo>
                    <a:pt x="2159" y="3172"/>
                  </a:lnTo>
                  <a:lnTo>
                    <a:pt x="1946" y="3415"/>
                  </a:lnTo>
                  <a:cubicBezTo>
                    <a:pt x="1794" y="3598"/>
                    <a:pt x="1642" y="3750"/>
                    <a:pt x="1521" y="3902"/>
                  </a:cubicBezTo>
                  <a:cubicBezTo>
                    <a:pt x="518" y="5057"/>
                    <a:pt x="1" y="6546"/>
                    <a:pt x="92" y="8066"/>
                  </a:cubicBezTo>
                  <a:lnTo>
                    <a:pt x="92" y="8218"/>
                  </a:lnTo>
                  <a:cubicBezTo>
                    <a:pt x="92" y="8522"/>
                    <a:pt x="153" y="8795"/>
                    <a:pt x="244" y="8856"/>
                  </a:cubicBezTo>
                  <a:cubicBezTo>
                    <a:pt x="265" y="8867"/>
                    <a:pt x="285" y="8872"/>
                    <a:pt x="305" y="8872"/>
                  </a:cubicBezTo>
                  <a:cubicBezTo>
                    <a:pt x="405" y="8872"/>
                    <a:pt x="498" y="8749"/>
                    <a:pt x="548" y="8522"/>
                  </a:cubicBezTo>
                  <a:cubicBezTo>
                    <a:pt x="609" y="8370"/>
                    <a:pt x="639" y="8188"/>
                    <a:pt x="700" y="8005"/>
                  </a:cubicBezTo>
                  <a:cubicBezTo>
                    <a:pt x="730" y="7823"/>
                    <a:pt x="791" y="7640"/>
                    <a:pt x="852" y="7458"/>
                  </a:cubicBezTo>
                  <a:cubicBezTo>
                    <a:pt x="1217" y="6242"/>
                    <a:pt x="1794" y="5087"/>
                    <a:pt x="2554" y="4054"/>
                  </a:cubicBezTo>
                  <a:cubicBezTo>
                    <a:pt x="3253" y="3142"/>
                    <a:pt x="4135" y="2412"/>
                    <a:pt x="5107" y="1835"/>
                  </a:cubicBezTo>
                  <a:cubicBezTo>
                    <a:pt x="6314" y="1119"/>
                    <a:pt x="7673" y="761"/>
                    <a:pt x="9044" y="761"/>
                  </a:cubicBezTo>
                  <a:cubicBezTo>
                    <a:pt x="9710" y="761"/>
                    <a:pt x="10379" y="845"/>
                    <a:pt x="11035" y="1014"/>
                  </a:cubicBezTo>
                  <a:cubicBezTo>
                    <a:pt x="17782" y="2625"/>
                    <a:pt x="19606" y="11379"/>
                    <a:pt x="14044" y="15574"/>
                  </a:cubicBezTo>
                  <a:cubicBezTo>
                    <a:pt x="13041" y="16334"/>
                    <a:pt x="11886" y="16881"/>
                    <a:pt x="10639" y="17154"/>
                  </a:cubicBezTo>
                  <a:cubicBezTo>
                    <a:pt x="10079" y="17277"/>
                    <a:pt x="9506" y="17339"/>
                    <a:pt x="8931" y="17339"/>
                  </a:cubicBezTo>
                  <a:cubicBezTo>
                    <a:pt x="8229" y="17339"/>
                    <a:pt x="7525" y="17247"/>
                    <a:pt x="6840" y="17063"/>
                  </a:cubicBezTo>
                  <a:cubicBezTo>
                    <a:pt x="5928" y="16820"/>
                    <a:pt x="5047" y="16425"/>
                    <a:pt x="4256" y="15908"/>
                  </a:cubicBezTo>
                  <a:cubicBezTo>
                    <a:pt x="2037" y="14419"/>
                    <a:pt x="609" y="12017"/>
                    <a:pt x="335" y="9373"/>
                  </a:cubicBezTo>
                  <a:cubicBezTo>
                    <a:pt x="335" y="9191"/>
                    <a:pt x="275" y="9069"/>
                    <a:pt x="244" y="8917"/>
                  </a:cubicBezTo>
                  <a:cubicBezTo>
                    <a:pt x="244" y="8887"/>
                    <a:pt x="214" y="8856"/>
                    <a:pt x="214" y="8856"/>
                  </a:cubicBezTo>
                  <a:cubicBezTo>
                    <a:pt x="183" y="8887"/>
                    <a:pt x="153" y="8917"/>
                    <a:pt x="153" y="8947"/>
                  </a:cubicBezTo>
                  <a:lnTo>
                    <a:pt x="153" y="9586"/>
                  </a:lnTo>
                  <a:cubicBezTo>
                    <a:pt x="153" y="9920"/>
                    <a:pt x="214" y="10285"/>
                    <a:pt x="305" y="10619"/>
                  </a:cubicBezTo>
                  <a:cubicBezTo>
                    <a:pt x="396" y="10954"/>
                    <a:pt x="457" y="11288"/>
                    <a:pt x="578" y="11622"/>
                  </a:cubicBezTo>
                  <a:cubicBezTo>
                    <a:pt x="1217" y="13568"/>
                    <a:pt x="2493" y="15270"/>
                    <a:pt x="4226" y="16394"/>
                  </a:cubicBezTo>
                  <a:cubicBezTo>
                    <a:pt x="5168" y="17002"/>
                    <a:pt x="6232" y="17428"/>
                    <a:pt x="7357" y="17641"/>
                  </a:cubicBezTo>
                  <a:cubicBezTo>
                    <a:pt x="7863" y="17725"/>
                    <a:pt x="8371" y="17766"/>
                    <a:pt x="8877" y="17766"/>
                  </a:cubicBezTo>
                  <a:cubicBezTo>
                    <a:pt x="10744" y="17766"/>
                    <a:pt x="12581" y="17203"/>
                    <a:pt x="14135" y="16151"/>
                  </a:cubicBezTo>
                  <a:cubicBezTo>
                    <a:pt x="14409" y="15938"/>
                    <a:pt x="14682" y="15726"/>
                    <a:pt x="14925" y="15483"/>
                  </a:cubicBezTo>
                  <a:cubicBezTo>
                    <a:pt x="20153" y="10832"/>
                    <a:pt x="18178" y="2260"/>
                    <a:pt x="11460" y="345"/>
                  </a:cubicBezTo>
                  <a:cubicBezTo>
                    <a:pt x="10666" y="116"/>
                    <a:pt x="9843" y="1"/>
                    <a:pt x="9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6"/>
          <p:cNvGrpSpPr/>
          <p:nvPr/>
        </p:nvGrpSpPr>
        <p:grpSpPr>
          <a:xfrm>
            <a:off x="9479312" y="4290109"/>
            <a:ext cx="1111868" cy="1454671"/>
            <a:chOff x="3829258" y="2826549"/>
            <a:chExt cx="1482490" cy="1939562"/>
          </a:xfrm>
        </p:grpSpPr>
        <p:grpSp>
          <p:nvGrpSpPr>
            <p:cNvPr id="737" name="Google Shape;737;p6"/>
            <p:cNvGrpSpPr/>
            <p:nvPr/>
          </p:nvGrpSpPr>
          <p:grpSpPr>
            <a:xfrm rot="10800000">
              <a:off x="3829258" y="3660554"/>
              <a:ext cx="1482490" cy="1105557"/>
              <a:chOff x="5407598" y="1210565"/>
              <a:chExt cx="1482490" cy="1105557"/>
            </a:xfrm>
          </p:grpSpPr>
          <p:sp>
            <p:nvSpPr>
              <p:cNvPr id="738" name="Google Shape;738;p6"/>
              <p:cNvSpPr/>
              <p:nvPr/>
            </p:nvSpPr>
            <p:spPr>
              <a:xfrm>
                <a:off x="5441364" y="1210565"/>
                <a:ext cx="1448724" cy="1049514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39" name="Google Shape;739;p6"/>
              <p:cNvGrpSpPr/>
              <p:nvPr/>
            </p:nvGrpSpPr>
            <p:grpSpPr>
              <a:xfrm>
                <a:off x="5407598" y="1252738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740" name="Google Shape;740;p6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44" name="Google Shape;744;p6"/>
            <p:cNvSpPr/>
            <p:nvPr/>
          </p:nvSpPr>
          <p:spPr>
            <a:xfrm>
              <a:off x="4327482" y="2838889"/>
              <a:ext cx="474254" cy="417889"/>
            </a:xfrm>
            <a:custGeom>
              <a:rect b="b" l="l" r="r" t="t"/>
              <a:pathLst>
                <a:path extrusionOk="0" h="17356" w="19697">
                  <a:moveTo>
                    <a:pt x="9858" y="0"/>
                  </a:moveTo>
                  <a:cubicBezTo>
                    <a:pt x="8761" y="0"/>
                    <a:pt x="7644" y="210"/>
                    <a:pt x="6566" y="653"/>
                  </a:cubicBezTo>
                  <a:cubicBezTo>
                    <a:pt x="2128" y="2446"/>
                    <a:pt x="0" y="7523"/>
                    <a:pt x="1824" y="11960"/>
                  </a:cubicBezTo>
                  <a:cubicBezTo>
                    <a:pt x="3182" y="15319"/>
                    <a:pt x="6420" y="17355"/>
                    <a:pt x="9839" y="17355"/>
                  </a:cubicBezTo>
                  <a:cubicBezTo>
                    <a:pt x="10937" y="17355"/>
                    <a:pt x="12053" y="17145"/>
                    <a:pt x="13131" y="16702"/>
                  </a:cubicBezTo>
                  <a:cubicBezTo>
                    <a:pt x="17569" y="14878"/>
                    <a:pt x="19697" y="9833"/>
                    <a:pt x="17873" y="5395"/>
                  </a:cubicBezTo>
                  <a:cubicBezTo>
                    <a:pt x="16516" y="2036"/>
                    <a:pt x="13277" y="0"/>
                    <a:pt x="985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4568328" y="3242753"/>
              <a:ext cx="21983" cy="422175"/>
            </a:xfrm>
            <a:custGeom>
              <a:rect b="b" l="l" r="r" t="t"/>
              <a:pathLst>
                <a:path extrusionOk="0" h="17534" w="913">
                  <a:moveTo>
                    <a:pt x="357" y="1"/>
                  </a:moveTo>
                  <a:cubicBezTo>
                    <a:pt x="352" y="1"/>
                    <a:pt x="345" y="4"/>
                    <a:pt x="335" y="14"/>
                  </a:cubicBezTo>
                  <a:cubicBezTo>
                    <a:pt x="335" y="14"/>
                    <a:pt x="275" y="45"/>
                    <a:pt x="275" y="45"/>
                  </a:cubicBezTo>
                  <a:cubicBezTo>
                    <a:pt x="275" y="105"/>
                    <a:pt x="275" y="166"/>
                    <a:pt x="275" y="227"/>
                  </a:cubicBezTo>
                  <a:lnTo>
                    <a:pt x="275" y="896"/>
                  </a:lnTo>
                  <a:cubicBezTo>
                    <a:pt x="244" y="1504"/>
                    <a:pt x="244" y="2142"/>
                    <a:pt x="244" y="2780"/>
                  </a:cubicBezTo>
                  <a:cubicBezTo>
                    <a:pt x="244" y="3145"/>
                    <a:pt x="214" y="3510"/>
                    <a:pt x="244" y="3844"/>
                  </a:cubicBezTo>
                  <a:cubicBezTo>
                    <a:pt x="275" y="4604"/>
                    <a:pt x="275" y="5303"/>
                    <a:pt x="275" y="6063"/>
                  </a:cubicBezTo>
                  <a:lnTo>
                    <a:pt x="275" y="6397"/>
                  </a:lnTo>
                  <a:lnTo>
                    <a:pt x="275" y="7948"/>
                  </a:lnTo>
                  <a:lnTo>
                    <a:pt x="275" y="10258"/>
                  </a:lnTo>
                  <a:lnTo>
                    <a:pt x="275" y="12385"/>
                  </a:lnTo>
                  <a:lnTo>
                    <a:pt x="275" y="13510"/>
                  </a:lnTo>
                  <a:cubicBezTo>
                    <a:pt x="305" y="14179"/>
                    <a:pt x="275" y="14847"/>
                    <a:pt x="214" y="15516"/>
                  </a:cubicBezTo>
                  <a:cubicBezTo>
                    <a:pt x="214" y="15638"/>
                    <a:pt x="214" y="15790"/>
                    <a:pt x="183" y="15911"/>
                  </a:cubicBezTo>
                  <a:cubicBezTo>
                    <a:pt x="1" y="16367"/>
                    <a:pt x="1" y="16853"/>
                    <a:pt x="183" y="17279"/>
                  </a:cubicBezTo>
                  <a:cubicBezTo>
                    <a:pt x="183" y="17309"/>
                    <a:pt x="183" y="17309"/>
                    <a:pt x="183" y="17340"/>
                  </a:cubicBezTo>
                  <a:cubicBezTo>
                    <a:pt x="183" y="17431"/>
                    <a:pt x="214" y="17522"/>
                    <a:pt x="305" y="17522"/>
                  </a:cubicBezTo>
                  <a:cubicBezTo>
                    <a:pt x="328" y="17530"/>
                    <a:pt x="350" y="17534"/>
                    <a:pt x="372" y="17534"/>
                  </a:cubicBezTo>
                  <a:cubicBezTo>
                    <a:pt x="438" y="17534"/>
                    <a:pt x="495" y="17499"/>
                    <a:pt x="518" y="17431"/>
                  </a:cubicBezTo>
                  <a:cubicBezTo>
                    <a:pt x="578" y="17309"/>
                    <a:pt x="639" y="17188"/>
                    <a:pt x="670" y="17036"/>
                  </a:cubicBezTo>
                  <a:cubicBezTo>
                    <a:pt x="791" y="16610"/>
                    <a:pt x="852" y="16185"/>
                    <a:pt x="852" y="15729"/>
                  </a:cubicBezTo>
                  <a:cubicBezTo>
                    <a:pt x="852" y="15394"/>
                    <a:pt x="913" y="14969"/>
                    <a:pt x="913" y="14574"/>
                  </a:cubicBezTo>
                  <a:cubicBezTo>
                    <a:pt x="882" y="13875"/>
                    <a:pt x="882" y="13176"/>
                    <a:pt x="882" y="12446"/>
                  </a:cubicBezTo>
                  <a:lnTo>
                    <a:pt x="882" y="11717"/>
                  </a:lnTo>
                  <a:cubicBezTo>
                    <a:pt x="852" y="10987"/>
                    <a:pt x="852" y="10227"/>
                    <a:pt x="822" y="9498"/>
                  </a:cubicBezTo>
                  <a:cubicBezTo>
                    <a:pt x="791" y="8768"/>
                    <a:pt x="761" y="8039"/>
                    <a:pt x="730" y="7309"/>
                  </a:cubicBezTo>
                  <a:cubicBezTo>
                    <a:pt x="700" y="6914"/>
                    <a:pt x="700" y="6549"/>
                    <a:pt x="700" y="6154"/>
                  </a:cubicBezTo>
                  <a:cubicBezTo>
                    <a:pt x="670" y="5303"/>
                    <a:pt x="578" y="4482"/>
                    <a:pt x="609" y="3631"/>
                  </a:cubicBezTo>
                  <a:cubicBezTo>
                    <a:pt x="609" y="3327"/>
                    <a:pt x="578" y="3023"/>
                    <a:pt x="578" y="2689"/>
                  </a:cubicBezTo>
                  <a:cubicBezTo>
                    <a:pt x="548" y="2142"/>
                    <a:pt x="518" y="1564"/>
                    <a:pt x="487" y="987"/>
                  </a:cubicBezTo>
                  <a:cubicBezTo>
                    <a:pt x="487" y="713"/>
                    <a:pt x="457" y="440"/>
                    <a:pt x="426" y="136"/>
                  </a:cubicBezTo>
                  <a:cubicBezTo>
                    <a:pt x="396" y="105"/>
                    <a:pt x="396" y="45"/>
                    <a:pt x="366" y="14"/>
                  </a:cubicBezTo>
                  <a:cubicBezTo>
                    <a:pt x="366" y="14"/>
                    <a:pt x="36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4326084" y="2826549"/>
              <a:ext cx="471341" cy="427785"/>
            </a:xfrm>
            <a:custGeom>
              <a:rect b="b" l="l" r="r" t="t"/>
              <a:pathLst>
                <a:path extrusionOk="0" h="17767" w="19576">
                  <a:moveTo>
                    <a:pt x="10699" y="1"/>
                  </a:moveTo>
                  <a:cubicBezTo>
                    <a:pt x="8832" y="1"/>
                    <a:pt x="6996" y="564"/>
                    <a:pt x="5442" y="1616"/>
                  </a:cubicBezTo>
                  <a:cubicBezTo>
                    <a:pt x="5168" y="1829"/>
                    <a:pt x="4895" y="2042"/>
                    <a:pt x="4652" y="2254"/>
                  </a:cubicBezTo>
                  <a:cubicBezTo>
                    <a:pt x="3405" y="3379"/>
                    <a:pt x="2524" y="4777"/>
                    <a:pt x="2037" y="6358"/>
                  </a:cubicBezTo>
                  <a:cubicBezTo>
                    <a:pt x="609" y="11100"/>
                    <a:pt x="3344" y="16084"/>
                    <a:pt x="8117" y="17422"/>
                  </a:cubicBezTo>
                  <a:cubicBezTo>
                    <a:pt x="8911" y="17652"/>
                    <a:pt x="9734" y="17767"/>
                    <a:pt x="10565" y="17767"/>
                  </a:cubicBezTo>
                  <a:cubicBezTo>
                    <a:pt x="10943" y="17767"/>
                    <a:pt x="11323" y="17743"/>
                    <a:pt x="11703" y="17695"/>
                  </a:cubicBezTo>
                  <a:cubicBezTo>
                    <a:pt x="13801" y="17391"/>
                    <a:pt x="15746" y="16388"/>
                    <a:pt x="17205" y="14838"/>
                  </a:cubicBezTo>
                  <a:cubicBezTo>
                    <a:pt x="17296" y="14777"/>
                    <a:pt x="17357" y="14686"/>
                    <a:pt x="17448" y="14595"/>
                  </a:cubicBezTo>
                  <a:lnTo>
                    <a:pt x="17630" y="14352"/>
                  </a:lnTo>
                  <a:cubicBezTo>
                    <a:pt x="17782" y="14170"/>
                    <a:pt x="17934" y="14018"/>
                    <a:pt x="18056" y="13866"/>
                  </a:cubicBezTo>
                  <a:cubicBezTo>
                    <a:pt x="19059" y="12711"/>
                    <a:pt x="19576" y="11221"/>
                    <a:pt x="19515" y="9701"/>
                  </a:cubicBezTo>
                  <a:lnTo>
                    <a:pt x="19515" y="9549"/>
                  </a:lnTo>
                  <a:cubicBezTo>
                    <a:pt x="19485" y="9245"/>
                    <a:pt x="19454" y="8972"/>
                    <a:pt x="19333" y="8911"/>
                  </a:cubicBezTo>
                  <a:cubicBezTo>
                    <a:pt x="19312" y="8901"/>
                    <a:pt x="19292" y="8896"/>
                    <a:pt x="19273" y="8896"/>
                  </a:cubicBezTo>
                  <a:cubicBezTo>
                    <a:pt x="19180" y="8896"/>
                    <a:pt x="19104" y="9018"/>
                    <a:pt x="19029" y="9245"/>
                  </a:cubicBezTo>
                  <a:cubicBezTo>
                    <a:pt x="18998" y="9397"/>
                    <a:pt x="18968" y="9580"/>
                    <a:pt x="18907" y="9762"/>
                  </a:cubicBezTo>
                  <a:cubicBezTo>
                    <a:pt x="18846" y="9945"/>
                    <a:pt x="18786" y="10127"/>
                    <a:pt x="18725" y="10309"/>
                  </a:cubicBezTo>
                  <a:cubicBezTo>
                    <a:pt x="18360" y="11525"/>
                    <a:pt x="17782" y="12680"/>
                    <a:pt x="17023" y="13714"/>
                  </a:cubicBezTo>
                  <a:cubicBezTo>
                    <a:pt x="16323" y="14595"/>
                    <a:pt x="15442" y="15355"/>
                    <a:pt x="14469" y="15932"/>
                  </a:cubicBezTo>
                  <a:cubicBezTo>
                    <a:pt x="13251" y="16635"/>
                    <a:pt x="11878" y="17000"/>
                    <a:pt x="10494" y="17000"/>
                  </a:cubicBezTo>
                  <a:cubicBezTo>
                    <a:pt x="9841" y="17000"/>
                    <a:pt x="9185" y="16919"/>
                    <a:pt x="8542" y="16753"/>
                  </a:cubicBezTo>
                  <a:cubicBezTo>
                    <a:pt x="1794" y="15112"/>
                    <a:pt x="1" y="6358"/>
                    <a:pt x="5533" y="2194"/>
                  </a:cubicBezTo>
                  <a:cubicBezTo>
                    <a:pt x="6536" y="1403"/>
                    <a:pt x="7691" y="856"/>
                    <a:pt x="8937" y="583"/>
                  </a:cubicBezTo>
                  <a:cubicBezTo>
                    <a:pt x="9468" y="466"/>
                    <a:pt x="10009" y="410"/>
                    <a:pt x="10552" y="410"/>
                  </a:cubicBezTo>
                  <a:cubicBezTo>
                    <a:pt x="11285" y="410"/>
                    <a:pt x="12021" y="512"/>
                    <a:pt x="12737" y="704"/>
                  </a:cubicBezTo>
                  <a:cubicBezTo>
                    <a:pt x="13649" y="947"/>
                    <a:pt x="14530" y="1343"/>
                    <a:pt x="15351" y="1829"/>
                  </a:cubicBezTo>
                  <a:cubicBezTo>
                    <a:pt x="17570" y="3318"/>
                    <a:pt x="18998" y="5720"/>
                    <a:pt x="19241" y="8394"/>
                  </a:cubicBezTo>
                  <a:cubicBezTo>
                    <a:pt x="19272" y="8546"/>
                    <a:pt x="19302" y="8698"/>
                    <a:pt x="19333" y="8820"/>
                  </a:cubicBezTo>
                  <a:cubicBezTo>
                    <a:pt x="19333" y="8850"/>
                    <a:pt x="19363" y="8881"/>
                    <a:pt x="19363" y="8881"/>
                  </a:cubicBezTo>
                  <a:cubicBezTo>
                    <a:pt x="19393" y="8850"/>
                    <a:pt x="19424" y="8820"/>
                    <a:pt x="19454" y="8789"/>
                  </a:cubicBezTo>
                  <a:lnTo>
                    <a:pt x="19454" y="8151"/>
                  </a:lnTo>
                  <a:cubicBezTo>
                    <a:pt x="19424" y="7786"/>
                    <a:pt x="19363" y="7452"/>
                    <a:pt x="19302" y="7118"/>
                  </a:cubicBezTo>
                  <a:cubicBezTo>
                    <a:pt x="19211" y="6783"/>
                    <a:pt x="19120" y="6449"/>
                    <a:pt x="19029" y="6115"/>
                  </a:cubicBezTo>
                  <a:cubicBezTo>
                    <a:pt x="18360" y="4169"/>
                    <a:pt x="17083" y="2498"/>
                    <a:pt x="15351" y="1373"/>
                  </a:cubicBezTo>
                  <a:cubicBezTo>
                    <a:pt x="14409" y="765"/>
                    <a:pt x="13345" y="339"/>
                    <a:pt x="12220" y="127"/>
                  </a:cubicBezTo>
                  <a:cubicBezTo>
                    <a:pt x="11714" y="42"/>
                    <a:pt x="11206" y="1"/>
                    <a:pt x="10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7" name="Google Shape;747;p6"/>
            <p:cNvGrpSpPr/>
            <p:nvPr/>
          </p:nvGrpSpPr>
          <p:grpSpPr>
            <a:xfrm>
              <a:off x="4456070" y="2935098"/>
              <a:ext cx="247269" cy="208377"/>
              <a:chOff x="4436600" y="2915757"/>
              <a:chExt cx="278143" cy="234394"/>
            </a:xfrm>
          </p:grpSpPr>
          <p:sp>
            <p:nvSpPr>
              <p:cNvPr id="748" name="Google Shape;748;p6"/>
              <p:cNvSpPr/>
              <p:nvPr/>
            </p:nvSpPr>
            <p:spPr>
              <a:xfrm>
                <a:off x="4436600" y="2915757"/>
                <a:ext cx="278143" cy="234394"/>
              </a:xfrm>
              <a:custGeom>
                <a:rect b="b" l="l" r="r" t="t"/>
                <a:pathLst>
                  <a:path extrusionOk="0" h="9735" w="11552">
                    <a:moveTo>
                      <a:pt x="366" y="0"/>
                    </a:moveTo>
                    <a:cubicBezTo>
                      <a:pt x="324" y="0"/>
                      <a:pt x="299" y="55"/>
                      <a:pt x="274" y="130"/>
                    </a:cubicBezTo>
                    <a:cubicBezTo>
                      <a:pt x="213" y="282"/>
                      <a:pt x="183" y="404"/>
                      <a:pt x="153" y="556"/>
                    </a:cubicBezTo>
                    <a:cubicBezTo>
                      <a:pt x="92" y="1072"/>
                      <a:pt x="31" y="1589"/>
                      <a:pt x="62" y="2106"/>
                    </a:cubicBezTo>
                    <a:cubicBezTo>
                      <a:pt x="62" y="2531"/>
                      <a:pt x="1" y="3018"/>
                      <a:pt x="31" y="3473"/>
                    </a:cubicBezTo>
                    <a:cubicBezTo>
                      <a:pt x="62" y="4294"/>
                      <a:pt x="62" y="5145"/>
                      <a:pt x="62" y="5966"/>
                    </a:cubicBezTo>
                    <a:lnTo>
                      <a:pt x="62" y="6847"/>
                    </a:lnTo>
                    <a:cubicBezTo>
                      <a:pt x="62" y="7790"/>
                      <a:pt x="92" y="8732"/>
                      <a:pt x="92" y="9705"/>
                    </a:cubicBezTo>
                    <a:lnTo>
                      <a:pt x="92" y="9735"/>
                    </a:lnTo>
                    <a:lnTo>
                      <a:pt x="943" y="9735"/>
                    </a:lnTo>
                    <a:lnTo>
                      <a:pt x="1581" y="9705"/>
                    </a:lnTo>
                    <a:lnTo>
                      <a:pt x="2858" y="9674"/>
                    </a:lnTo>
                    <a:lnTo>
                      <a:pt x="4226" y="9674"/>
                    </a:lnTo>
                    <a:cubicBezTo>
                      <a:pt x="5229" y="9674"/>
                      <a:pt x="6201" y="9613"/>
                      <a:pt x="7204" y="9613"/>
                    </a:cubicBezTo>
                    <a:cubicBezTo>
                      <a:pt x="7600" y="9613"/>
                      <a:pt x="7934" y="9583"/>
                      <a:pt x="8329" y="9583"/>
                    </a:cubicBezTo>
                    <a:lnTo>
                      <a:pt x="10335" y="9553"/>
                    </a:lnTo>
                    <a:cubicBezTo>
                      <a:pt x="10700" y="9522"/>
                      <a:pt x="11034" y="9522"/>
                      <a:pt x="11369" y="9492"/>
                    </a:cubicBezTo>
                    <a:cubicBezTo>
                      <a:pt x="11430" y="9492"/>
                      <a:pt x="11490" y="9461"/>
                      <a:pt x="11521" y="9461"/>
                    </a:cubicBezTo>
                    <a:lnTo>
                      <a:pt x="11551" y="9461"/>
                    </a:lnTo>
                    <a:cubicBezTo>
                      <a:pt x="11551" y="9461"/>
                      <a:pt x="11521" y="9431"/>
                      <a:pt x="11521" y="9431"/>
                    </a:cubicBezTo>
                    <a:lnTo>
                      <a:pt x="6992" y="9431"/>
                    </a:lnTo>
                    <a:cubicBezTo>
                      <a:pt x="6080" y="9461"/>
                      <a:pt x="5229" y="9461"/>
                      <a:pt x="4317" y="9461"/>
                    </a:cubicBezTo>
                    <a:lnTo>
                      <a:pt x="426" y="9461"/>
                    </a:lnTo>
                    <a:lnTo>
                      <a:pt x="426" y="6118"/>
                    </a:lnTo>
                    <a:lnTo>
                      <a:pt x="426" y="4781"/>
                    </a:lnTo>
                    <a:cubicBezTo>
                      <a:pt x="396" y="3990"/>
                      <a:pt x="426" y="3200"/>
                      <a:pt x="457" y="2410"/>
                    </a:cubicBezTo>
                    <a:cubicBezTo>
                      <a:pt x="457" y="2258"/>
                      <a:pt x="487" y="2075"/>
                      <a:pt x="487" y="1923"/>
                    </a:cubicBezTo>
                    <a:cubicBezTo>
                      <a:pt x="609" y="1376"/>
                      <a:pt x="609" y="829"/>
                      <a:pt x="487" y="282"/>
                    </a:cubicBezTo>
                    <a:lnTo>
                      <a:pt x="487" y="252"/>
                    </a:lnTo>
                    <a:cubicBezTo>
                      <a:pt x="487" y="130"/>
                      <a:pt x="457" y="39"/>
                      <a:pt x="396" y="8"/>
                    </a:cubicBezTo>
                    <a:cubicBezTo>
                      <a:pt x="385" y="3"/>
                      <a:pt x="375" y="0"/>
                      <a:pt x="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6"/>
              <p:cNvSpPr/>
              <p:nvPr/>
            </p:nvSpPr>
            <p:spPr>
              <a:xfrm>
                <a:off x="4635673" y="2933502"/>
                <a:ext cx="78324" cy="142755"/>
              </a:xfrm>
              <a:custGeom>
                <a:rect b="b" l="l" r="r" t="t"/>
                <a:pathLst>
                  <a:path extrusionOk="0" h="5929" w="3253">
                    <a:moveTo>
                      <a:pt x="3222" y="1"/>
                    </a:moveTo>
                    <a:cubicBezTo>
                      <a:pt x="3222" y="31"/>
                      <a:pt x="3192" y="62"/>
                      <a:pt x="3192" y="92"/>
                    </a:cubicBezTo>
                    <a:lnTo>
                      <a:pt x="3070" y="426"/>
                    </a:lnTo>
                    <a:lnTo>
                      <a:pt x="2766" y="1399"/>
                    </a:lnTo>
                    <a:cubicBezTo>
                      <a:pt x="2706" y="1551"/>
                      <a:pt x="2645" y="1733"/>
                      <a:pt x="2584" y="1916"/>
                    </a:cubicBezTo>
                    <a:cubicBezTo>
                      <a:pt x="2462" y="2281"/>
                      <a:pt x="2341" y="2645"/>
                      <a:pt x="2189" y="3040"/>
                    </a:cubicBezTo>
                    <a:lnTo>
                      <a:pt x="2158" y="3192"/>
                    </a:lnTo>
                    <a:lnTo>
                      <a:pt x="1885" y="3952"/>
                    </a:lnTo>
                    <a:lnTo>
                      <a:pt x="1520" y="5107"/>
                    </a:lnTo>
                    <a:lnTo>
                      <a:pt x="1338" y="5624"/>
                    </a:lnTo>
                    <a:cubicBezTo>
                      <a:pt x="1307" y="5700"/>
                      <a:pt x="1239" y="5738"/>
                      <a:pt x="1171" y="5738"/>
                    </a:cubicBezTo>
                    <a:cubicBezTo>
                      <a:pt x="1102" y="5738"/>
                      <a:pt x="1034" y="5700"/>
                      <a:pt x="1003" y="5624"/>
                    </a:cubicBezTo>
                    <a:cubicBezTo>
                      <a:pt x="943" y="5442"/>
                      <a:pt x="882" y="5229"/>
                      <a:pt x="791" y="5047"/>
                    </a:cubicBezTo>
                    <a:cubicBezTo>
                      <a:pt x="669" y="4712"/>
                      <a:pt x="578" y="4378"/>
                      <a:pt x="456" y="4044"/>
                    </a:cubicBezTo>
                    <a:cubicBezTo>
                      <a:pt x="426" y="3983"/>
                      <a:pt x="395" y="3922"/>
                      <a:pt x="395" y="3861"/>
                    </a:cubicBezTo>
                    <a:cubicBezTo>
                      <a:pt x="365" y="3618"/>
                      <a:pt x="274" y="3375"/>
                      <a:pt x="152" y="3162"/>
                    </a:cubicBezTo>
                    <a:cubicBezTo>
                      <a:pt x="122" y="3101"/>
                      <a:pt x="92" y="3071"/>
                      <a:pt x="61" y="3071"/>
                    </a:cubicBezTo>
                    <a:cubicBezTo>
                      <a:pt x="31" y="3071"/>
                      <a:pt x="0" y="3101"/>
                      <a:pt x="0" y="3162"/>
                    </a:cubicBezTo>
                    <a:cubicBezTo>
                      <a:pt x="0" y="3223"/>
                      <a:pt x="31" y="3284"/>
                      <a:pt x="31" y="3344"/>
                    </a:cubicBezTo>
                    <a:cubicBezTo>
                      <a:pt x="61" y="3557"/>
                      <a:pt x="122" y="3800"/>
                      <a:pt x="213" y="4013"/>
                    </a:cubicBezTo>
                    <a:cubicBezTo>
                      <a:pt x="274" y="4195"/>
                      <a:pt x="335" y="4378"/>
                      <a:pt x="456" y="4621"/>
                    </a:cubicBezTo>
                    <a:cubicBezTo>
                      <a:pt x="578" y="4955"/>
                      <a:pt x="730" y="5290"/>
                      <a:pt x="851" y="5654"/>
                    </a:cubicBezTo>
                    <a:cubicBezTo>
                      <a:pt x="882" y="5746"/>
                      <a:pt x="912" y="5806"/>
                      <a:pt x="1003" y="5867"/>
                    </a:cubicBezTo>
                    <a:cubicBezTo>
                      <a:pt x="1064" y="5928"/>
                      <a:pt x="1186" y="5928"/>
                      <a:pt x="1277" y="5928"/>
                    </a:cubicBezTo>
                    <a:cubicBezTo>
                      <a:pt x="1338" y="5898"/>
                      <a:pt x="1429" y="5867"/>
                      <a:pt x="1459" y="5806"/>
                    </a:cubicBezTo>
                    <a:cubicBezTo>
                      <a:pt x="1520" y="5776"/>
                      <a:pt x="1520" y="5715"/>
                      <a:pt x="1551" y="5654"/>
                    </a:cubicBezTo>
                    <a:lnTo>
                      <a:pt x="1642" y="5351"/>
                    </a:lnTo>
                    <a:lnTo>
                      <a:pt x="1824" y="4803"/>
                    </a:lnTo>
                    <a:cubicBezTo>
                      <a:pt x="1946" y="4439"/>
                      <a:pt x="2037" y="4074"/>
                      <a:pt x="2158" y="3679"/>
                    </a:cubicBezTo>
                    <a:lnTo>
                      <a:pt x="2341" y="3132"/>
                    </a:lnTo>
                    <a:cubicBezTo>
                      <a:pt x="2462" y="2706"/>
                      <a:pt x="2584" y="2281"/>
                      <a:pt x="2736" y="1855"/>
                    </a:cubicBezTo>
                    <a:cubicBezTo>
                      <a:pt x="2766" y="1703"/>
                      <a:pt x="2827" y="1551"/>
                      <a:pt x="2858" y="1369"/>
                    </a:cubicBezTo>
                    <a:cubicBezTo>
                      <a:pt x="2949" y="1095"/>
                      <a:pt x="3040" y="822"/>
                      <a:pt x="3131" y="518"/>
                    </a:cubicBezTo>
                    <a:cubicBezTo>
                      <a:pt x="3162" y="396"/>
                      <a:pt x="3222" y="244"/>
                      <a:pt x="3253" y="92"/>
                    </a:cubicBezTo>
                    <a:cubicBezTo>
                      <a:pt x="3253" y="62"/>
                      <a:pt x="3253" y="31"/>
                      <a:pt x="32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4562477" y="3005975"/>
                <a:ext cx="53452" cy="79721"/>
              </a:xfrm>
              <a:custGeom>
                <a:rect b="b" l="l" r="r" t="t"/>
                <a:pathLst>
                  <a:path extrusionOk="0" h="3311" w="2220">
                    <a:moveTo>
                      <a:pt x="2189" y="0"/>
                    </a:moveTo>
                    <a:cubicBezTo>
                      <a:pt x="2189" y="0"/>
                      <a:pt x="2189" y="30"/>
                      <a:pt x="2159" y="30"/>
                    </a:cubicBezTo>
                    <a:lnTo>
                      <a:pt x="2098" y="213"/>
                    </a:lnTo>
                    <a:lnTo>
                      <a:pt x="1916" y="699"/>
                    </a:lnTo>
                    <a:cubicBezTo>
                      <a:pt x="1885" y="790"/>
                      <a:pt x="1855" y="882"/>
                      <a:pt x="1825" y="973"/>
                    </a:cubicBezTo>
                    <a:cubicBezTo>
                      <a:pt x="1764" y="1155"/>
                      <a:pt x="1673" y="1368"/>
                      <a:pt x="1612" y="1550"/>
                    </a:cubicBezTo>
                    <a:lnTo>
                      <a:pt x="1581" y="1641"/>
                    </a:lnTo>
                    <a:lnTo>
                      <a:pt x="1429" y="2006"/>
                    </a:lnTo>
                    <a:lnTo>
                      <a:pt x="1186" y="2614"/>
                    </a:lnTo>
                    <a:lnTo>
                      <a:pt x="1095" y="2888"/>
                    </a:lnTo>
                    <a:lnTo>
                      <a:pt x="1034" y="3009"/>
                    </a:lnTo>
                    <a:cubicBezTo>
                      <a:pt x="999" y="3080"/>
                      <a:pt x="942" y="3110"/>
                      <a:pt x="883" y="3110"/>
                    </a:cubicBezTo>
                    <a:cubicBezTo>
                      <a:pt x="841" y="3110"/>
                      <a:pt x="798" y="3095"/>
                      <a:pt x="761" y="3070"/>
                    </a:cubicBezTo>
                    <a:cubicBezTo>
                      <a:pt x="639" y="2918"/>
                      <a:pt x="518" y="2766"/>
                      <a:pt x="426" y="2614"/>
                    </a:cubicBezTo>
                    <a:cubicBezTo>
                      <a:pt x="396" y="2584"/>
                      <a:pt x="366" y="2553"/>
                      <a:pt x="366" y="2523"/>
                    </a:cubicBezTo>
                    <a:cubicBezTo>
                      <a:pt x="305" y="2401"/>
                      <a:pt x="244" y="2310"/>
                      <a:pt x="122" y="2249"/>
                    </a:cubicBezTo>
                    <a:lnTo>
                      <a:pt x="31" y="2249"/>
                    </a:lnTo>
                    <a:cubicBezTo>
                      <a:pt x="1" y="2249"/>
                      <a:pt x="1" y="2280"/>
                      <a:pt x="1" y="2310"/>
                    </a:cubicBezTo>
                    <a:cubicBezTo>
                      <a:pt x="1" y="2341"/>
                      <a:pt x="31" y="2371"/>
                      <a:pt x="31" y="2432"/>
                    </a:cubicBezTo>
                    <a:cubicBezTo>
                      <a:pt x="62" y="2523"/>
                      <a:pt x="153" y="2644"/>
                      <a:pt x="214" y="2736"/>
                    </a:cubicBezTo>
                    <a:cubicBezTo>
                      <a:pt x="305" y="2796"/>
                      <a:pt x="335" y="2918"/>
                      <a:pt x="396" y="2979"/>
                    </a:cubicBezTo>
                    <a:cubicBezTo>
                      <a:pt x="487" y="3040"/>
                      <a:pt x="548" y="3131"/>
                      <a:pt x="609" y="3192"/>
                    </a:cubicBezTo>
                    <a:cubicBezTo>
                      <a:pt x="679" y="3274"/>
                      <a:pt x="773" y="3311"/>
                      <a:pt x="866" y="3311"/>
                    </a:cubicBezTo>
                    <a:cubicBezTo>
                      <a:pt x="1014" y="3311"/>
                      <a:pt x="1161" y="3219"/>
                      <a:pt x="1217" y="3070"/>
                    </a:cubicBezTo>
                    <a:lnTo>
                      <a:pt x="1429" y="2493"/>
                    </a:lnTo>
                    <a:lnTo>
                      <a:pt x="1612" y="1915"/>
                    </a:lnTo>
                    <a:lnTo>
                      <a:pt x="1703" y="1611"/>
                    </a:lnTo>
                    <a:cubicBezTo>
                      <a:pt x="1794" y="1398"/>
                      <a:pt x="1825" y="1155"/>
                      <a:pt x="1916" y="942"/>
                    </a:cubicBezTo>
                    <a:cubicBezTo>
                      <a:pt x="1946" y="882"/>
                      <a:pt x="1976" y="790"/>
                      <a:pt x="2007" y="699"/>
                    </a:cubicBezTo>
                    <a:lnTo>
                      <a:pt x="2159" y="243"/>
                    </a:lnTo>
                    <a:cubicBezTo>
                      <a:pt x="2189" y="182"/>
                      <a:pt x="2189" y="91"/>
                      <a:pt x="2220" y="30"/>
                    </a:cubicBezTo>
                    <a:lnTo>
                      <a:pt x="22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4442451" y="3060848"/>
                <a:ext cx="92987" cy="84921"/>
              </a:xfrm>
              <a:custGeom>
                <a:rect b="b" l="l" r="r" t="t"/>
                <a:pathLst>
                  <a:path extrusionOk="0" h="3527" w="3862">
                    <a:moveTo>
                      <a:pt x="3861" y="1"/>
                    </a:moveTo>
                    <a:cubicBezTo>
                      <a:pt x="3831" y="1"/>
                      <a:pt x="3831" y="31"/>
                      <a:pt x="3800" y="62"/>
                    </a:cubicBezTo>
                    <a:lnTo>
                      <a:pt x="3679" y="274"/>
                    </a:lnTo>
                    <a:lnTo>
                      <a:pt x="3314" y="913"/>
                    </a:lnTo>
                    <a:cubicBezTo>
                      <a:pt x="3223" y="1034"/>
                      <a:pt x="3162" y="1156"/>
                      <a:pt x="3101" y="1277"/>
                    </a:cubicBezTo>
                    <a:cubicBezTo>
                      <a:pt x="2980" y="1551"/>
                      <a:pt x="2828" y="1794"/>
                      <a:pt x="2676" y="2037"/>
                    </a:cubicBezTo>
                    <a:cubicBezTo>
                      <a:pt x="2676" y="2068"/>
                      <a:pt x="2645" y="2098"/>
                      <a:pt x="2615" y="2098"/>
                    </a:cubicBezTo>
                    <a:cubicBezTo>
                      <a:pt x="2597" y="2107"/>
                      <a:pt x="2577" y="2111"/>
                      <a:pt x="2556" y="2111"/>
                    </a:cubicBezTo>
                    <a:cubicBezTo>
                      <a:pt x="2506" y="2111"/>
                      <a:pt x="2454" y="2089"/>
                      <a:pt x="2433" y="2068"/>
                    </a:cubicBezTo>
                    <a:lnTo>
                      <a:pt x="2220" y="1855"/>
                    </a:lnTo>
                    <a:lnTo>
                      <a:pt x="1885" y="1521"/>
                    </a:lnTo>
                    <a:lnTo>
                      <a:pt x="1733" y="1369"/>
                    </a:lnTo>
                    <a:cubicBezTo>
                      <a:pt x="1673" y="1308"/>
                      <a:pt x="1612" y="1247"/>
                      <a:pt x="1551" y="1217"/>
                    </a:cubicBezTo>
                    <a:cubicBezTo>
                      <a:pt x="1505" y="1186"/>
                      <a:pt x="1460" y="1171"/>
                      <a:pt x="1414" y="1171"/>
                    </a:cubicBezTo>
                    <a:cubicBezTo>
                      <a:pt x="1369" y="1171"/>
                      <a:pt x="1323" y="1186"/>
                      <a:pt x="1278" y="1217"/>
                    </a:cubicBezTo>
                    <a:cubicBezTo>
                      <a:pt x="1217" y="1247"/>
                      <a:pt x="1156" y="1308"/>
                      <a:pt x="1126" y="1399"/>
                    </a:cubicBezTo>
                    <a:lnTo>
                      <a:pt x="943" y="1764"/>
                    </a:lnTo>
                    <a:cubicBezTo>
                      <a:pt x="882" y="1885"/>
                      <a:pt x="791" y="2007"/>
                      <a:pt x="730" y="2159"/>
                    </a:cubicBezTo>
                    <a:cubicBezTo>
                      <a:pt x="609" y="2372"/>
                      <a:pt x="487" y="2615"/>
                      <a:pt x="366" y="2828"/>
                    </a:cubicBezTo>
                    <a:cubicBezTo>
                      <a:pt x="335" y="2858"/>
                      <a:pt x="305" y="2919"/>
                      <a:pt x="274" y="2949"/>
                    </a:cubicBezTo>
                    <a:cubicBezTo>
                      <a:pt x="153" y="3071"/>
                      <a:pt x="62" y="3253"/>
                      <a:pt x="1" y="3435"/>
                    </a:cubicBezTo>
                    <a:cubicBezTo>
                      <a:pt x="1" y="3466"/>
                      <a:pt x="1" y="3527"/>
                      <a:pt x="1" y="3527"/>
                    </a:cubicBezTo>
                    <a:lnTo>
                      <a:pt x="92" y="3527"/>
                    </a:lnTo>
                    <a:cubicBezTo>
                      <a:pt x="153" y="3496"/>
                      <a:pt x="183" y="3466"/>
                      <a:pt x="214" y="3435"/>
                    </a:cubicBezTo>
                    <a:cubicBezTo>
                      <a:pt x="335" y="3283"/>
                      <a:pt x="426" y="3162"/>
                      <a:pt x="487" y="3010"/>
                    </a:cubicBezTo>
                    <a:cubicBezTo>
                      <a:pt x="548" y="2888"/>
                      <a:pt x="639" y="2736"/>
                      <a:pt x="700" y="2615"/>
                    </a:cubicBezTo>
                    <a:cubicBezTo>
                      <a:pt x="822" y="2372"/>
                      <a:pt x="943" y="2128"/>
                      <a:pt x="1065" y="1885"/>
                    </a:cubicBezTo>
                    <a:lnTo>
                      <a:pt x="1217" y="1612"/>
                    </a:lnTo>
                    <a:lnTo>
                      <a:pt x="1308" y="1429"/>
                    </a:lnTo>
                    <a:cubicBezTo>
                      <a:pt x="1327" y="1372"/>
                      <a:pt x="1371" y="1350"/>
                      <a:pt x="1416" y="1350"/>
                    </a:cubicBezTo>
                    <a:cubicBezTo>
                      <a:pt x="1442" y="1350"/>
                      <a:pt x="1468" y="1357"/>
                      <a:pt x="1490" y="1369"/>
                    </a:cubicBezTo>
                    <a:lnTo>
                      <a:pt x="1642" y="1521"/>
                    </a:lnTo>
                    <a:lnTo>
                      <a:pt x="2281" y="2098"/>
                    </a:lnTo>
                    <a:cubicBezTo>
                      <a:pt x="2341" y="2189"/>
                      <a:pt x="2402" y="2220"/>
                      <a:pt x="2493" y="2250"/>
                    </a:cubicBezTo>
                    <a:cubicBezTo>
                      <a:pt x="2585" y="2250"/>
                      <a:pt x="2676" y="2220"/>
                      <a:pt x="2767" y="2159"/>
                    </a:cubicBezTo>
                    <a:cubicBezTo>
                      <a:pt x="2919" y="1855"/>
                      <a:pt x="3040" y="1551"/>
                      <a:pt x="3223" y="1277"/>
                    </a:cubicBezTo>
                    <a:cubicBezTo>
                      <a:pt x="3284" y="1156"/>
                      <a:pt x="3344" y="1065"/>
                      <a:pt x="3405" y="943"/>
                    </a:cubicBezTo>
                    <a:lnTo>
                      <a:pt x="3740" y="365"/>
                    </a:lnTo>
                    <a:lnTo>
                      <a:pt x="3861" y="62"/>
                    </a:lnTo>
                    <a:cubicBezTo>
                      <a:pt x="3861" y="31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6"/>
              <p:cNvSpPr/>
              <p:nvPr/>
            </p:nvSpPr>
            <p:spPr>
              <a:xfrm>
                <a:off x="4529539" y="3032773"/>
                <a:ext cx="39559" cy="35731"/>
              </a:xfrm>
              <a:custGeom>
                <a:rect b="b" l="l" r="r" t="t"/>
                <a:pathLst>
                  <a:path extrusionOk="0" h="1484" w="1643">
                    <a:moveTo>
                      <a:pt x="828" y="1"/>
                    </a:moveTo>
                    <a:cubicBezTo>
                      <a:pt x="675" y="1"/>
                      <a:pt x="535" y="40"/>
                      <a:pt x="396" y="133"/>
                    </a:cubicBezTo>
                    <a:cubicBezTo>
                      <a:pt x="366" y="164"/>
                      <a:pt x="366" y="164"/>
                      <a:pt x="335" y="194"/>
                    </a:cubicBezTo>
                    <a:cubicBezTo>
                      <a:pt x="244" y="285"/>
                      <a:pt x="153" y="407"/>
                      <a:pt x="123" y="528"/>
                    </a:cubicBezTo>
                    <a:cubicBezTo>
                      <a:pt x="1" y="924"/>
                      <a:pt x="244" y="1349"/>
                      <a:pt x="639" y="1440"/>
                    </a:cubicBezTo>
                    <a:cubicBezTo>
                      <a:pt x="704" y="1462"/>
                      <a:pt x="768" y="1483"/>
                      <a:pt x="833" y="1483"/>
                    </a:cubicBezTo>
                    <a:cubicBezTo>
                      <a:pt x="859" y="1483"/>
                      <a:pt x="886" y="1480"/>
                      <a:pt x="913" y="1471"/>
                    </a:cubicBezTo>
                    <a:cubicBezTo>
                      <a:pt x="1095" y="1440"/>
                      <a:pt x="1247" y="1349"/>
                      <a:pt x="1399" y="1258"/>
                    </a:cubicBezTo>
                    <a:cubicBezTo>
                      <a:pt x="1430" y="1228"/>
                      <a:pt x="1430" y="1197"/>
                      <a:pt x="1460" y="1167"/>
                    </a:cubicBezTo>
                    <a:cubicBezTo>
                      <a:pt x="1582" y="1076"/>
                      <a:pt x="1642" y="954"/>
                      <a:pt x="1612" y="802"/>
                    </a:cubicBezTo>
                    <a:cubicBezTo>
                      <a:pt x="1582" y="772"/>
                      <a:pt x="1582" y="772"/>
                      <a:pt x="1551" y="772"/>
                    </a:cubicBezTo>
                    <a:cubicBezTo>
                      <a:pt x="1541" y="761"/>
                      <a:pt x="1531" y="758"/>
                      <a:pt x="1522" y="758"/>
                    </a:cubicBezTo>
                    <a:cubicBezTo>
                      <a:pt x="1504" y="758"/>
                      <a:pt x="1490" y="772"/>
                      <a:pt x="1490" y="772"/>
                    </a:cubicBezTo>
                    <a:lnTo>
                      <a:pt x="1430" y="863"/>
                    </a:lnTo>
                    <a:cubicBezTo>
                      <a:pt x="1369" y="924"/>
                      <a:pt x="1338" y="1015"/>
                      <a:pt x="1278" y="1076"/>
                    </a:cubicBezTo>
                    <a:cubicBezTo>
                      <a:pt x="1217" y="1136"/>
                      <a:pt x="1186" y="1167"/>
                      <a:pt x="1126" y="1197"/>
                    </a:cubicBezTo>
                    <a:cubicBezTo>
                      <a:pt x="1047" y="1256"/>
                      <a:pt x="956" y="1290"/>
                      <a:pt x="868" y="1290"/>
                    </a:cubicBezTo>
                    <a:cubicBezTo>
                      <a:pt x="820" y="1290"/>
                      <a:pt x="774" y="1279"/>
                      <a:pt x="730" y="1258"/>
                    </a:cubicBezTo>
                    <a:cubicBezTo>
                      <a:pt x="670" y="1258"/>
                      <a:pt x="639" y="1258"/>
                      <a:pt x="578" y="1228"/>
                    </a:cubicBezTo>
                    <a:cubicBezTo>
                      <a:pt x="457" y="1167"/>
                      <a:pt x="366" y="1045"/>
                      <a:pt x="305" y="893"/>
                    </a:cubicBezTo>
                    <a:cubicBezTo>
                      <a:pt x="244" y="741"/>
                      <a:pt x="275" y="589"/>
                      <a:pt x="335" y="437"/>
                    </a:cubicBezTo>
                    <a:cubicBezTo>
                      <a:pt x="366" y="376"/>
                      <a:pt x="427" y="285"/>
                      <a:pt x="487" y="255"/>
                    </a:cubicBezTo>
                    <a:cubicBezTo>
                      <a:pt x="605" y="137"/>
                      <a:pt x="759" y="92"/>
                      <a:pt x="908" y="92"/>
                    </a:cubicBezTo>
                    <a:cubicBezTo>
                      <a:pt x="951" y="92"/>
                      <a:pt x="993" y="96"/>
                      <a:pt x="1034" y="103"/>
                    </a:cubicBezTo>
                    <a:cubicBezTo>
                      <a:pt x="1095" y="133"/>
                      <a:pt x="1156" y="164"/>
                      <a:pt x="1217" y="194"/>
                    </a:cubicBezTo>
                    <a:cubicBezTo>
                      <a:pt x="1399" y="316"/>
                      <a:pt x="1521" y="498"/>
                      <a:pt x="1551" y="711"/>
                    </a:cubicBezTo>
                    <a:cubicBezTo>
                      <a:pt x="1582" y="711"/>
                      <a:pt x="1582" y="711"/>
                      <a:pt x="1582" y="741"/>
                    </a:cubicBezTo>
                    <a:cubicBezTo>
                      <a:pt x="1582" y="711"/>
                      <a:pt x="1582" y="711"/>
                      <a:pt x="1582" y="680"/>
                    </a:cubicBezTo>
                    <a:cubicBezTo>
                      <a:pt x="1582" y="620"/>
                      <a:pt x="1551" y="559"/>
                      <a:pt x="1551" y="498"/>
                    </a:cubicBezTo>
                    <a:cubicBezTo>
                      <a:pt x="1490" y="346"/>
                      <a:pt x="1369" y="194"/>
                      <a:pt x="1247" y="103"/>
                    </a:cubicBezTo>
                    <a:cubicBezTo>
                      <a:pt x="1156" y="42"/>
                      <a:pt x="1065" y="12"/>
                      <a:pt x="974" y="12"/>
                    </a:cubicBezTo>
                    <a:cubicBezTo>
                      <a:pt x="923" y="5"/>
                      <a:pt x="875" y="1"/>
                      <a:pt x="8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6"/>
              <p:cNvSpPr/>
              <p:nvPr/>
            </p:nvSpPr>
            <p:spPr>
              <a:xfrm>
                <a:off x="4532477" y="3035229"/>
                <a:ext cx="24174" cy="16854"/>
              </a:xfrm>
              <a:custGeom>
                <a:rect b="b" l="l" r="r" t="t"/>
                <a:pathLst>
                  <a:path extrusionOk="0" h="700" w="1004">
                    <a:moveTo>
                      <a:pt x="973" y="1"/>
                    </a:moveTo>
                    <a:lnTo>
                      <a:pt x="852" y="62"/>
                    </a:lnTo>
                    <a:cubicBezTo>
                      <a:pt x="821" y="92"/>
                      <a:pt x="821" y="92"/>
                      <a:pt x="791" y="122"/>
                    </a:cubicBezTo>
                    <a:cubicBezTo>
                      <a:pt x="760" y="153"/>
                      <a:pt x="730" y="183"/>
                      <a:pt x="669" y="214"/>
                    </a:cubicBezTo>
                    <a:lnTo>
                      <a:pt x="639" y="214"/>
                    </a:lnTo>
                    <a:lnTo>
                      <a:pt x="548" y="274"/>
                    </a:lnTo>
                    <a:lnTo>
                      <a:pt x="426" y="366"/>
                    </a:lnTo>
                    <a:lnTo>
                      <a:pt x="305" y="426"/>
                    </a:lnTo>
                    <a:cubicBezTo>
                      <a:pt x="274" y="426"/>
                      <a:pt x="274" y="426"/>
                      <a:pt x="244" y="457"/>
                    </a:cubicBezTo>
                    <a:cubicBezTo>
                      <a:pt x="213" y="487"/>
                      <a:pt x="153" y="487"/>
                      <a:pt x="122" y="518"/>
                    </a:cubicBezTo>
                    <a:lnTo>
                      <a:pt x="92" y="518"/>
                    </a:lnTo>
                    <a:cubicBezTo>
                      <a:pt x="67" y="505"/>
                      <a:pt x="47" y="498"/>
                      <a:pt x="32" y="498"/>
                    </a:cubicBezTo>
                    <a:cubicBezTo>
                      <a:pt x="11" y="498"/>
                      <a:pt x="1" y="512"/>
                      <a:pt x="1" y="548"/>
                    </a:cubicBezTo>
                    <a:cubicBezTo>
                      <a:pt x="1" y="548"/>
                      <a:pt x="1" y="578"/>
                      <a:pt x="1" y="609"/>
                    </a:cubicBezTo>
                    <a:cubicBezTo>
                      <a:pt x="31" y="609"/>
                      <a:pt x="31" y="639"/>
                      <a:pt x="61" y="670"/>
                    </a:cubicBezTo>
                    <a:lnTo>
                      <a:pt x="92" y="700"/>
                    </a:lnTo>
                    <a:lnTo>
                      <a:pt x="213" y="700"/>
                    </a:lnTo>
                    <a:cubicBezTo>
                      <a:pt x="213" y="670"/>
                      <a:pt x="244" y="670"/>
                      <a:pt x="274" y="609"/>
                    </a:cubicBezTo>
                    <a:cubicBezTo>
                      <a:pt x="305" y="578"/>
                      <a:pt x="335" y="548"/>
                      <a:pt x="365" y="518"/>
                    </a:cubicBezTo>
                    <a:lnTo>
                      <a:pt x="426" y="487"/>
                    </a:lnTo>
                    <a:cubicBezTo>
                      <a:pt x="456" y="457"/>
                      <a:pt x="487" y="426"/>
                      <a:pt x="517" y="396"/>
                    </a:cubicBezTo>
                    <a:cubicBezTo>
                      <a:pt x="578" y="366"/>
                      <a:pt x="608" y="335"/>
                      <a:pt x="639" y="305"/>
                    </a:cubicBezTo>
                    <a:lnTo>
                      <a:pt x="700" y="274"/>
                    </a:lnTo>
                    <a:cubicBezTo>
                      <a:pt x="730" y="244"/>
                      <a:pt x="791" y="183"/>
                      <a:pt x="821" y="153"/>
                    </a:cubicBezTo>
                    <a:cubicBezTo>
                      <a:pt x="852" y="153"/>
                      <a:pt x="852" y="122"/>
                      <a:pt x="882" y="122"/>
                    </a:cubicBezTo>
                    <a:lnTo>
                      <a:pt x="973" y="31"/>
                    </a:lnTo>
                    <a:cubicBezTo>
                      <a:pt x="973" y="31"/>
                      <a:pt x="1004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4534668" y="3041826"/>
                <a:ext cx="27834" cy="18323"/>
              </a:xfrm>
              <a:custGeom>
                <a:rect b="b" l="l" r="r" t="t"/>
                <a:pathLst>
                  <a:path extrusionOk="0" h="761" w="1156">
                    <a:moveTo>
                      <a:pt x="1156" y="0"/>
                    </a:moveTo>
                    <a:lnTo>
                      <a:pt x="1125" y="31"/>
                    </a:lnTo>
                    <a:lnTo>
                      <a:pt x="973" y="92"/>
                    </a:lnTo>
                    <a:cubicBezTo>
                      <a:pt x="973" y="92"/>
                      <a:pt x="943" y="122"/>
                      <a:pt x="913" y="152"/>
                    </a:cubicBezTo>
                    <a:cubicBezTo>
                      <a:pt x="882" y="183"/>
                      <a:pt x="821" y="213"/>
                      <a:pt x="761" y="244"/>
                    </a:cubicBezTo>
                    <a:lnTo>
                      <a:pt x="639" y="304"/>
                    </a:lnTo>
                    <a:lnTo>
                      <a:pt x="487" y="396"/>
                    </a:lnTo>
                    <a:lnTo>
                      <a:pt x="335" y="456"/>
                    </a:lnTo>
                    <a:cubicBezTo>
                      <a:pt x="335" y="456"/>
                      <a:pt x="305" y="487"/>
                      <a:pt x="274" y="487"/>
                    </a:cubicBezTo>
                    <a:cubicBezTo>
                      <a:pt x="214" y="517"/>
                      <a:pt x="183" y="548"/>
                      <a:pt x="122" y="548"/>
                    </a:cubicBezTo>
                    <a:lnTo>
                      <a:pt x="92" y="548"/>
                    </a:lnTo>
                    <a:cubicBezTo>
                      <a:pt x="76" y="539"/>
                      <a:pt x="62" y="536"/>
                      <a:pt x="50" y="536"/>
                    </a:cubicBezTo>
                    <a:cubicBezTo>
                      <a:pt x="17" y="536"/>
                      <a:pt x="1" y="564"/>
                      <a:pt x="1" y="608"/>
                    </a:cubicBezTo>
                    <a:lnTo>
                      <a:pt x="1" y="669"/>
                    </a:lnTo>
                    <a:cubicBezTo>
                      <a:pt x="1" y="669"/>
                      <a:pt x="31" y="700"/>
                      <a:pt x="31" y="730"/>
                    </a:cubicBezTo>
                    <a:lnTo>
                      <a:pt x="92" y="760"/>
                    </a:lnTo>
                    <a:lnTo>
                      <a:pt x="214" y="760"/>
                    </a:lnTo>
                    <a:cubicBezTo>
                      <a:pt x="244" y="730"/>
                      <a:pt x="274" y="730"/>
                      <a:pt x="274" y="700"/>
                    </a:cubicBezTo>
                    <a:cubicBezTo>
                      <a:pt x="305" y="669"/>
                      <a:pt x="365" y="639"/>
                      <a:pt x="396" y="608"/>
                    </a:cubicBezTo>
                    <a:lnTo>
                      <a:pt x="457" y="578"/>
                    </a:lnTo>
                    <a:cubicBezTo>
                      <a:pt x="487" y="548"/>
                      <a:pt x="548" y="517"/>
                      <a:pt x="609" y="487"/>
                    </a:cubicBezTo>
                    <a:cubicBezTo>
                      <a:pt x="639" y="456"/>
                      <a:pt x="669" y="426"/>
                      <a:pt x="730" y="396"/>
                    </a:cubicBezTo>
                    <a:lnTo>
                      <a:pt x="791" y="335"/>
                    </a:lnTo>
                    <a:cubicBezTo>
                      <a:pt x="852" y="304"/>
                      <a:pt x="943" y="213"/>
                      <a:pt x="943" y="213"/>
                    </a:cubicBezTo>
                    <a:cubicBezTo>
                      <a:pt x="973" y="213"/>
                      <a:pt x="1004" y="183"/>
                      <a:pt x="1004" y="183"/>
                    </a:cubicBezTo>
                    <a:lnTo>
                      <a:pt x="1125" y="92"/>
                    </a:lnTo>
                    <a:cubicBezTo>
                      <a:pt x="1125" y="61"/>
                      <a:pt x="1156" y="61"/>
                      <a:pt x="1156" y="31"/>
                    </a:cubicBezTo>
                    <a:lnTo>
                      <a:pt x="1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4541265" y="3051337"/>
                <a:ext cx="23427" cy="15386"/>
              </a:xfrm>
              <a:custGeom>
                <a:rect b="b" l="l" r="r" t="t"/>
                <a:pathLst>
                  <a:path extrusionOk="0" h="639" w="973">
                    <a:moveTo>
                      <a:pt x="973" y="1"/>
                    </a:moveTo>
                    <a:cubicBezTo>
                      <a:pt x="943" y="31"/>
                      <a:pt x="943" y="31"/>
                      <a:pt x="943" y="31"/>
                    </a:cubicBezTo>
                    <a:lnTo>
                      <a:pt x="821" y="61"/>
                    </a:lnTo>
                    <a:cubicBezTo>
                      <a:pt x="791" y="92"/>
                      <a:pt x="791" y="92"/>
                      <a:pt x="760" y="122"/>
                    </a:cubicBezTo>
                    <a:cubicBezTo>
                      <a:pt x="730" y="153"/>
                      <a:pt x="669" y="183"/>
                      <a:pt x="639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96"/>
                      <a:pt x="243" y="396"/>
                      <a:pt x="243" y="426"/>
                    </a:cubicBezTo>
                    <a:cubicBezTo>
                      <a:pt x="213" y="426"/>
                      <a:pt x="152" y="457"/>
                      <a:pt x="122" y="457"/>
                    </a:cubicBezTo>
                    <a:lnTo>
                      <a:pt x="91" y="457"/>
                    </a:lnTo>
                    <a:cubicBezTo>
                      <a:pt x="74" y="448"/>
                      <a:pt x="58" y="444"/>
                      <a:pt x="46" y="444"/>
                    </a:cubicBezTo>
                    <a:cubicBezTo>
                      <a:pt x="16" y="444"/>
                      <a:pt x="0" y="465"/>
                      <a:pt x="0" y="487"/>
                    </a:cubicBezTo>
                    <a:cubicBezTo>
                      <a:pt x="0" y="517"/>
                      <a:pt x="0" y="517"/>
                      <a:pt x="0" y="548"/>
                    </a:cubicBezTo>
                    <a:cubicBezTo>
                      <a:pt x="0" y="578"/>
                      <a:pt x="31" y="578"/>
                      <a:pt x="31" y="609"/>
                    </a:cubicBezTo>
                    <a:lnTo>
                      <a:pt x="91" y="639"/>
                    </a:lnTo>
                    <a:lnTo>
                      <a:pt x="183" y="639"/>
                    </a:lnTo>
                    <a:cubicBezTo>
                      <a:pt x="213" y="639"/>
                      <a:pt x="243" y="639"/>
                      <a:pt x="243" y="609"/>
                    </a:cubicBezTo>
                    <a:cubicBezTo>
                      <a:pt x="274" y="578"/>
                      <a:pt x="304" y="548"/>
                      <a:pt x="335" y="548"/>
                    </a:cubicBezTo>
                    <a:lnTo>
                      <a:pt x="395" y="517"/>
                    </a:lnTo>
                    <a:lnTo>
                      <a:pt x="487" y="426"/>
                    </a:lnTo>
                    <a:cubicBezTo>
                      <a:pt x="547" y="396"/>
                      <a:pt x="578" y="365"/>
                      <a:pt x="608" y="335"/>
                    </a:cubicBezTo>
                    <a:cubicBezTo>
                      <a:pt x="639" y="305"/>
                      <a:pt x="639" y="305"/>
                      <a:pt x="669" y="305"/>
                    </a:cubicBezTo>
                    <a:cubicBezTo>
                      <a:pt x="699" y="274"/>
                      <a:pt x="760" y="183"/>
                      <a:pt x="791" y="183"/>
                    </a:cubicBezTo>
                    <a:cubicBezTo>
                      <a:pt x="821" y="183"/>
                      <a:pt x="851" y="153"/>
                      <a:pt x="851" y="153"/>
                    </a:cubicBezTo>
                    <a:lnTo>
                      <a:pt x="912" y="61"/>
                    </a:lnTo>
                    <a:lnTo>
                      <a:pt x="973" y="31"/>
                    </a:lnTo>
                    <a:lnTo>
                      <a:pt x="97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6"/>
              <p:cNvSpPr/>
              <p:nvPr/>
            </p:nvSpPr>
            <p:spPr>
              <a:xfrm>
                <a:off x="4609332" y="2975035"/>
                <a:ext cx="38067" cy="35900"/>
              </a:xfrm>
              <a:custGeom>
                <a:rect b="b" l="l" r="r" t="t"/>
                <a:pathLst>
                  <a:path extrusionOk="0" h="1491" w="1581">
                    <a:moveTo>
                      <a:pt x="813" y="1"/>
                    </a:moveTo>
                    <a:cubicBezTo>
                      <a:pt x="656" y="1"/>
                      <a:pt x="490" y="55"/>
                      <a:pt x="365" y="130"/>
                    </a:cubicBezTo>
                    <a:cubicBezTo>
                      <a:pt x="334" y="160"/>
                      <a:pt x="304" y="160"/>
                      <a:pt x="274" y="191"/>
                    </a:cubicBezTo>
                    <a:cubicBezTo>
                      <a:pt x="182" y="282"/>
                      <a:pt x="91" y="404"/>
                      <a:pt x="61" y="525"/>
                    </a:cubicBezTo>
                    <a:cubicBezTo>
                      <a:pt x="0" y="738"/>
                      <a:pt x="30" y="951"/>
                      <a:pt x="152" y="1133"/>
                    </a:cubicBezTo>
                    <a:cubicBezTo>
                      <a:pt x="243" y="1285"/>
                      <a:pt x="395" y="1407"/>
                      <a:pt x="578" y="1467"/>
                    </a:cubicBezTo>
                    <a:cubicBezTo>
                      <a:pt x="623" y="1483"/>
                      <a:pt x="669" y="1490"/>
                      <a:pt x="718" y="1490"/>
                    </a:cubicBezTo>
                    <a:cubicBezTo>
                      <a:pt x="768" y="1490"/>
                      <a:pt x="821" y="1483"/>
                      <a:pt x="882" y="1467"/>
                    </a:cubicBezTo>
                    <a:cubicBezTo>
                      <a:pt x="1034" y="1437"/>
                      <a:pt x="1216" y="1376"/>
                      <a:pt x="1338" y="1255"/>
                    </a:cubicBezTo>
                    <a:cubicBezTo>
                      <a:pt x="1368" y="1224"/>
                      <a:pt x="1398" y="1194"/>
                      <a:pt x="1429" y="1163"/>
                    </a:cubicBezTo>
                    <a:cubicBezTo>
                      <a:pt x="1550" y="1103"/>
                      <a:pt x="1581" y="951"/>
                      <a:pt x="1550" y="829"/>
                    </a:cubicBezTo>
                    <a:cubicBezTo>
                      <a:pt x="1550" y="799"/>
                      <a:pt x="1520" y="768"/>
                      <a:pt x="1489" y="768"/>
                    </a:cubicBezTo>
                    <a:cubicBezTo>
                      <a:pt x="1459" y="768"/>
                      <a:pt x="1429" y="768"/>
                      <a:pt x="1429" y="799"/>
                    </a:cubicBezTo>
                    <a:lnTo>
                      <a:pt x="1368" y="860"/>
                    </a:lnTo>
                    <a:cubicBezTo>
                      <a:pt x="1307" y="951"/>
                      <a:pt x="1277" y="1011"/>
                      <a:pt x="1216" y="1103"/>
                    </a:cubicBezTo>
                    <a:cubicBezTo>
                      <a:pt x="1155" y="1133"/>
                      <a:pt x="1094" y="1194"/>
                      <a:pt x="1064" y="1224"/>
                    </a:cubicBezTo>
                    <a:cubicBezTo>
                      <a:pt x="975" y="1269"/>
                      <a:pt x="870" y="1297"/>
                      <a:pt x="760" y="1297"/>
                    </a:cubicBezTo>
                    <a:cubicBezTo>
                      <a:pt x="720" y="1297"/>
                      <a:pt x="679" y="1293"/>
                      <a:pt x="638" y="1285"/>
                    </a:cubicBezTo>
                    <a:cubicBezTo>
                      <a:pt x="608" y="1255"/>
                      <a:pt x="547" y="1255"/>
                      <a:pt x="517" y="1224"/>
                    </a:cubicBezTo>
                    <a:cubicBezTo>
                      <a:pt x="365" y="1163"/>
                      <a:pt x="274" y="1042"/>
                      <a:pt x="243" y="890"/>
                    </a:cubicBezTo>
                    <a:cubicBezTo>
                      <a:pt x="182" y="738"/>
                      <a:pt x="182" y="586"/>
                      <a:pt x="274" y="434"/>
                    </a:cubicBezTo>
                    <a:cubicBezTo>
                      <a:pt x="374" y="233"/>
                      <a:pt x="579" y="115"/>
                      <a:pt x="802" y="115"/>
                    </a:cubicBezTo>
                    <a:cubicBezTo>
                      <a:pt x="848" y="115"/>
                      <a:pt x="895" y="120"/>
                      <a:pt x="942" y="130"/>
                    </a:cubicBezTo>
                    <a:cubicBezTo>
                      <a:pt x="1034" y="130"/>
                      <a:pt x="1094" y="160"/>
                      <a:pt x="1155" y="191"/>
                    </a:cubicBezTo>
                    <a:cubicBezTo>
                      <a:pt x="1277" y="282"/>
                      <a:pt x="1368" y="373"/>
                      <a:pt x="1429" y="495"/>
                    </a:cubicBezTo>
                    <a:cubicBezTo>
                      <a:pt x="1459" y="556"/>
                      <a:pt x="1459" y="647"/>
                      <a:pt x="1489" y="708"/>
                    </a:cubicBezTo>
                    <a:cubicBezTo>
                      <a:pt x="1489" y="708"/>
                      <a:pt x="1489" y="738"/>
                      <a:pt x="1520" y="738"/>
                    </a:cubicBezTo>
                    <a:cubicBezTo>
                      <a:pt x="1520" y="738"/>
                      <a:pt x="1520" y="708"/>
                      <a:pt x="1520" y="677"/>
                    </a:cubicBezTo>
                    <a:cubicBezTo>
                      <a:pt x="1520" y="616"/>
                      <a:pt x="1520" y="586"/>
                      <a:pt x="1489" y="525"/>
                    </a:cubicBezTo>
                    <a:cubicBezTo>
                      <a:pt x="1429" y="343"/>
                      <a:pt x="1338" y="221"/>
                      <a:pt x="1186" y="100"/>
                    </a:cubicBezTo>
                    <a:cubicBezTo>
                      <a:pt x="1094" y="69"/>
                      <a:pt x="1003" y="8"/>
                      <a:pt x="912" y="8"/>
                    </a:cubicBezTo>
                    <a:cubicBezTo>
                      <a:pt x="880" y="3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6"/>
              <p:cNvSpPr/>
              <p:nvPr/>
            </p:nvSpPr>
            <p:spPr>
              <a:xfrm>
                <a:off x="4610777" y="2978165"/>
                <a:ext cx="23451" cy="16662"/>
              </a:xfrm>
              <a:custGeom>
                <a:rect b="b" l="l" r="r" t="t"/>
                <a:pathLst>
                  <a:path extrusionOk="0" h="692" w="974">
                    <a:moveTo>
                      <a:pt x="974" y="0"/>
                    </a:moveTo>
                    <a:cubicBezTo>
                      <a:pt x="974" y="0"/>
                      <a:pt x="943" y="30"/>
                      <a:pt x="943" y="30"/>
                    </a:cubicBezTo>
                    <a:lnTo>
                      <a:pt x="822" y="91"/>
                    </a:lnTo>
                    <a:cubicBezTo>
                      <a:pt x="822" y="91"/>
                      <a:pt x="791" y="91"/>
                      <a:pt x="761" y="122"/>
                    </a:cubicBezTo>
                    <a:cubicBezTo>
                      <a:pt x="730" y="152"/>
                      <a:pt x="700" y="182"/>
                      <a:pt x="639" y="213"/>
                    </a:cubicBezTo>
                    <a:lnTo>
                      <a:pt x="578" y="274"/>
                    </a:lnTo>
                    <a:lnTo>
                      <a:pt x="426" y="334"/>
                    </a:lnTo>
                    <a:lnTo>
                      <a:pt x="305" y="395"/>
                    </a:lnTo>
                    <a:cubicBezTo>
                      <a:pt x="274" y="426"/>
                      <a:pt x="274" y="426"/>
                      <a:pt x="244" y="456"/>
                    </a:cubicBezTo>
                    <a:cubicBezTo>
                      <a:pt x="214" y="456"/>
                      <a:pt x="153" y="486"/>
                      <a:pt x="122" y="486"/>
                    </a:cubicBezTo>
                    <a:lnTo>
                      <a:pt x="92" y="486"/>
                    </a:lnTo>
                    <a:cubicBezTo>
                      <a:pt x="76" y="478"/>
                      <a:pt x="62" y="474"/>
                      <a:pt x="50" y="474"/>
                    </a:cubicBezTo>
                    <a:cubicBezTo>
                      <a:pt x="17" y="474"/>
                      <a:pt x="1" y="503"/>
                      <a:pt x="1" y="547"/>
                    </a:cubicBezTo>
                    <a:cubicBezTo>
                      <a:pt x="1" y="547"/>
                      <a:pt x="1" y="578"/>
                      <a:pt x="1" y="578"/>
                    </a:cubicBezTo>
                    <a:cubicBezTo>
                      <a:pt x="31" y="608"/>
                      <a:pt x="31" y="608"/>
                      <a:pt x="62" y="638"/>
                    </a:cubicBezTo>
                    <a:lnTo>
                      <a:pt x="92" y="669"/>
                    </a:lnTo>
                    <a:cubicBezTo>
                      <a:pt x="107" y="684"/>
                      <a:pt x="122" y="692"/>
                      <a:pt x="141" y="692"/>
                    </a:cubicBezTo>
                    <a:cubicBezTo>
                      <a:pt x="160" y="692"/>
                      <a:pt x="183" y="684"/>
                      <a:pt x="214" y="669"/>
                    </a:cubicBezTo>
                    <a:cubicBezTo>
                      <a:pt x="214" y="669"/>
                      <a:pt x="244" y="669"/>
                      <a:pt x="244" y="638"/>
                    </a:cubicBezTo>
                    <a:cubicBezTo>
                      <a:pt x="274" y="608"/>
                      <a:pt x="305" y="578"/>
                      <a:pt x="335" y="547"/>
                    </a:cubicBezTo>
                    <a:lnTo>
                      <a:pt x="396" y="517"/>
                    </a:lnTo>
                    <a:cubicBezTo>
                      <a:pt x="426" y="517"/>
                      <a:pt x="457" y="486"/>
                      <a:pt x="518" y="456"/>
                    </a:cubicBezTo>
                    <a:cubicBezTo>
                      <a:pt x="548" y="426"/>
                      <a:pt x="578" y="365"/>
                      <a:pt x="609" y="334"/>
                    </a:cubicBezTo>
                    <a:cubicBezTo>
                      <a:pt x="639" y="334"/>
                      <a:pt x="639" y="304"/>
                      <a:pt x="670" y="304"/>
                    </a:cubicBezTo>
                    <a:cubicBezTo>
                      <a:pt x="730" y="274"/>
                      <a:pt x="791" y="182"/>
                      <a:pt x="791" y="182"/>
                    </a:cubicBezTo>
                    <a:cubicBezTo>
                      <a:pt x="822" y="182"/>
                      <a:pt x="852" y="152"/>
                      <a:pt x="852" y="152"/>
                    </a:cubicBezTo>
                    <a:lnTo>
                      <a:pt x="943" y="61"/>
                    </a:lnTo>
                    <a:cubicBezTo>
                      <a:pt x="943" y="61"/>
                      <a:pt x="974" y="30"/>
                      <a:pt x="974" y="30"/>
                    </a:cubicBezTo>
                    <a:lnTo>
                      <a:pt x="9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4612992" y="2984739"/>
                <a:ext cx="28556" cy="18130"/>
              </a:xfrm>
              <a:custGeom>
                <a:rect b="b" l="l" r="r" t="t"/>
                <a:pathLst>
                  <a:path extrusionOk="0" h="753" w="1186">
                    <a:moveTo>
                      <a:pt x="1155" y="1"/>
                    </a:moveTo>
                    <a:lnTo>
                      <a:pt x="1125" y="31"/>
                    </a:lnTo>
                    <a:lnTo>
                      <a:pt x="1003" y="92"/>
                    </a:lnTo>
                    <a:cubicBezTo>
                      <a:pt x="973" y="92"/>
                      <a:pt x="942" y="122"/>
                      <a:pt x="912" y="122"/>
                    </a:cubicBezTo>
                    <a:cubicBezTo>
                      <a:pt x="882" y="183"/>
                      <a:pt x="821" y="213"/>
                      <a:pt x="790" y="213"/>
                    </a:cubicBezTo>
                    <a:lnTo>
                      <a:pt x="760" y="213"/>
                    </a:lnTo>
                    <a:lnTo>
                      <a:pt x="669" y="274"/>
                    </a:lnTo>
                    <a:lnTo>
                      <a:pt x="486" y="365"/>
                    </a:lnTo>
                    <a:lnTo>
                      <a:pt x="365" y="457"/>
                    </a:lnTo>
                    <a:cubicBezTo>
                      <a:pt x="334" y="457"/>
                      <a:pt x="304" y="487"/>
                      <a:pt x="274" y="487"/>
                    </a:cubicBezTo>
                    <a:cubicBezTo>
                      <a:pt x="243" y="517"/>
                      <a:pt x="182" y="548"/>
                      <a:pt x="122" y="548"/>
                    </a:cubicBezTo>
                    <a:lnTo>
                      <a:pt x="91" y="548"/>
                    </a:lnTo>
                    <a:cubicBezTo>
                      <a:pt x="75" y="540"/>
                      <a:pt x="61" y="536"/>
                      <a:pt x="49" y="536"/>
                    </a:cubicBezTo>
                    <a:cubicBezTo>
                      <a:pt x="16" y="536"/>
                      <a:pt x="0" y="564"/>
                      <a:pt x="0" y="608"/>
                    </a:cubicBezTo>
                    <a:lnTo>
                      <a:pt x="0" y="639"/>
                    </a:lnTo>
                    <a:cubicBezTo>
                      <a:pt x="30" y="700"/>
                      <a:pt x="61" y="730"/>
                      <a:pt x="91" y="730"/>
                    </a:cubicBezTo>
                    <a:cubicBezTo>
                      <a:pt x="106" y="745"/>
                      <a:pt x="129" y="753"/>
                      <a:pt x="152" y="753"/>
                    </a:cubicBezTo>
                    <a:cubicBezTo>
                      <a:pt x="175" y="753"/>
                      <a:pt x="198" y="745"/>
                      <a:pt x="213" y="730"/>
                    </a:cubicBezTo>
                    <a:cubicBezTo>
                      <a:pt x="243" y="730"/>
                      <a:pt x="274" y="730"/>
                      <a:pt x="304" y="700"/>
                    </a:cubicBezTo>
                    <a:cubicBezTo>
                      <a:pt x="334" y="669"/>
                      <a:pt x="365" y="639"/>
                      <a:pt x="426" y="608"/>
                    </a:cubicBezTo>
                    <a:lnTo>
                      <a:pt x="486" y="578"/>
                    </a:lnTo>
                    <a:lnTo>
                      <a:pt x="608" y="487"/>
                    </a:lnTo>
                    <a:cubicBezTo>
                      <a:pt x="669" y="457"/>
                      <a:pt x="699" y="396"/>
                      <a:pt x="760" y="365"/>
                    </a:cubicBezTo>
                    <a:lnTo>
                      <a:pt x="821" y="335"/>
                    </a:lnTo>
                    <a:cubicBezTo>
                      <a:pt x="882" y="274"/>
                      <a:pt x="942" y="213"/>
                      <a:pt x="973" y="213"/>
                    </a:cubicBezTo>
                    <a:cubicBezTo>
                      <a:pt x="1003" y="183"/>
                      <a:pt x="1003" y="153"/>
                      <a:pt x="1034" y="153"/>
                    </a:cubicBezTo>
                    <a:lnTo>
                      <a:pt x="1155" y="61"/>
                    </a:lnTo>
                    <a:lnTo>
                      <a:pt x="1186" y="31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4620312" y="2994249"/>
                <a:ext cx="23427" cy="15410"/>
              </a:xfrm>
              <a:custGeom>
                <a:rect b="b" l="l" r="r" t="t"/>
                <a:pathLst>
                  <a:path extrusionOk="0" h="640" w="973">
                    <a:moveTo>
                      <a:pt x="942" y="1"/>
                    </a:moveTo>
                    <a:lnTo>
                      <a:pt x="821" y="62"/>
                    </a:lnTo>
                    <a:cubicBezTo>
                      <a:pt x="790" y="62"/>
                      <a:pt x="790" y="92"/>
                      <a:pt x="760" y="92"/>
                    </a:cubicBezTo>
                    <a:cubicBezTo>
                      <a:pt x="730" y="122"/>
                      <a:pt x="699" y="153"/>
                      <a:pt x="638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65"/>
                      <a:pt x="243" y="396"/>
                      <a:pt x="213" y="396"/>
                    </a:cubicBezTo>
                    <a:cubicBezTo>
                      <a:pt x="182" y="426"/>
                      <a:pt x="152" y="457"/>
                      <a:pt x="91" y="457"/>
                    </a:cubicBezTo>
                    <a:lnTo>
                      <a:pt x="61" y="457"/>
                    </a:lnTo>
                    <a:cubicBezTo>
                      <a:pt x="48" y="444"/>
                      <a:pt x="36" y="437"/>
                      <a:pt x="25" y="437"/>
                    </a:cubicBezTo>
                    <a:cubicBezTo>
                      <a:pt x="10" y="437"/>
                      <a:pt x="0" y="451"/>
                      <a:pt x="0" y="487"/>
                    </a:cubicBezTo>
                    <a:lnTo>
                      <a:pt x="0" y="548"/>
                    </a:lnTo>
                    <a:cubicBezTo>
                      <a:pt x="0" y="548"/>
                      <a:pt x="30" y="578"/>
                      <a:pt x="30" y="609"/>
                    </a:cubicBezTo>
                    <a:cubicBezTo>
                      <a:pt x="61" y="609"/>
                      <a:pt x="61" y="609"/>
                      <a:pt x="91" y="639"/>
                    </a:cubicBezTo>
                    <a:lnTo>
                      <a:pt x="182" y="639"/>
                    </a:lnTo>
                    <a:cubicBezTo>
                      <a:pt x="182" y="609"/>
                      <a:pt x="213" y="609"/>
                      <a:pt x="243" y="578"/>
                    </a:cubicBezTo>
                    <a:cubicBezTo>
                      <a:pt x="274" y="548"/>
                      <a:pt x="304" y="548"/>
                      <a:pt x="365" y="517"/>
                    </a:cubicBezTo>
                    <a:lnTo>
                      <a:pt x="395" y="487"/>
                    </a:lnTo>
                    <a:cubicBezTo>
                      <a:pt x="426" y="457"/>
                      <a:pt x="486" y="457"/>
                      <a:pt x="517" y="426"/>
                    </a:cubicBezTo>
                    <a:lnTo>
                      <a:pt x="608" y="305"/>
                    </a:lnTo>
                    <a:lnTo>
                      <a:pt x="669" y="274"/>
                    </a:lnTo>
                    <a:cubicBezTo>
                      <a:pt x="730" y="244"/>
                      <a:pt x="760" y="183"/>
                      <a:pt x="790" y="183"/>
                    </a:cubicBezTo>
                    <a:cubicBezTo>
                      <a:pt x="821" y="153"/>
                      <a:pt x="821" y="153"/>
                      <a:pt x="851" y="122"/>
                    </a:cubicBezTo>
                    <a:lnTo>
                      <a:pt x="942" y="62"/>
                    </a:lnTo>
                    <a:cubicBezTo>
                      <a:pt x="942" y="31"/>
                      <a:pt x="973" y="31"/>
                      <a:pt x="9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0" name="Google Shape;760;p6"/>
            <p:cNvSpPr txBox="1"/>
            <p:nvPr/>
          </p:nvSpPr>
          <p:spPr>
            <a:xfrm>
              <a:off x="3941101" y="3786326"/>
              <a:ext cx="1261799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Roboto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Americana/SP</a:t>
              </a:r>
              <a:r>
                <a:rPr b="0" i="0" lang="pt-BR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1" name="Google Shape;761;p6"/>
            <p:cNvSpPr txBox="1"/>
            <p:nvPr/>
          </p:nvSpPr>
          <p:spPr>
            <a:xfrm>
              <a:off x="3941100" y="4505950"/>
              <a:ext cx="1261800" cy="187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2021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4387827" y="2846702"/>
              <a:ext cx="401142" cy="385576"/>
            </a:xfrm>
            <a:custGeom>
              <a:rect b="b" l="l" r="r" t="t"/>
              <a:pathLst>
                <a:path extrusionOk="0" h="17357" w="17357">
                  <a:moveTo>
                    <a:pt x="8663" y="0"/>
                  </a:moveTo>
                  <a:cubicBezTo>
                    <a:pt x="3891" y="0"/>
                    <a:pt x="0" y="3891"/>
                    <a:pt x="0" y="8663"/>
                  </a:cubicBezTo>
                  <a:cubicBezTo>
                    <a:pt x="0" y="13465"/>
                    <a:pt x="3891" y="17356"/>
                    <a:pt x="8663" y="17356"/>
                  </a:cubicBezTo>
                  <a:cubicBezTo>
                    <a:pt x="13465" y="17356"/>
                    <a:pt x="17356" y="13465"/>
                    <a:pt x="17356" y="8663"/>
                  </a:cubicBezTo>
                  <a:cubicBezTo>
                    <a:pt x="17356" y="3891"/>
                    <a:pt x="13465" y="0"/>
                    <a:pt x="8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6"/>
          <p:cNvSpPr txBox="1"/>
          <p:nvPr/>
        </p:nvSpPr>
        <p:spPr>
          <a:xfrm>
            <a:off x="692174" y="6028768"/>
            <a:ext cx="10170033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1A2733"/>
                </a:solidFill>
                <a:latin typeface="Arial"/>
                <a:ea typeface="Arial"/>
                <a:cs typeface="Arial"/>
                <a:sym typeface="Arial"/>
              </a:rPr>
              <a:t>      De 31 ataques em 21 anos, 18 ocorreram entre </a:t>
            </a:r>
            <a:r>
              <a:rPr b="1" i="0" lang="pt-BR" sz="1800" u="none" cap="none" strike="noStrike">
                <a:solidFill>
                  <a:srgbClr val="1A2733"/>
                </a:solidFill>
                <a:latin typeface="Arial"/>
                <a:ea typeface="Arial"/>
                <a:cs typeface="Arial"/>
                <a:sym typeface="Arial"/>
              </a:rPr>
              <a:t> fevereiro de 2022 a junho de 2023</a:t>
            </a:r>
            <a:endParaRPr/>
          </a:p>
          <a:p>
            <a:pPr indent="-1614488" lvl="0" marL="161448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1A27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1A27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1A27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4" name="Google Shape;764;p6"/>
          <p:cNvGrpSpPr/>
          <p:nvPr/>
        </p:nvGrpSpPr>
        <p:grpSpPr>
          <a:xfrm>
            <a:off x="8668837" y="2165260"/>
            <a:ext cx="1167070" cy="2044511"/>
            <a:chOff x="5364121" y="407121"/>
            <a:chExt cx="1556093" cy="2726455"/>
          </a:xfrm>
        </p:grpSpPr>
        <p:sp>
          <p:nvSpPr>
            <p:cNvPr id="765" name="Google Shape;765;p6"/>
            <p:cNvSpPr/>
            <p:nvPr/>
          </p:nvSpPr>
          <p:spPr>
            <a:xfrm flipH="1">
              <a:off x="6135440" y="1328663"/>
              <a:ext cx="60959" cy="1369024"/>
            </a:xfrm>
            <a:custGeom>
              <a:rect b="b" l="l" r="r" t="t"/>
              <a:pathLst>
                <a:path extrusionOk="0" h="17539" w="882">
                  <a:moveTo>
                    <a:pt x="558" y="0"/>
                  </a:moveTo>
                  <a:cubicBezTo>
                    <a:pt x="486" y="0"/>
                    <a:pt x="420" y="50"/>
                    <a:pt x="395" y="99"/>
                  </a:cubicBezTo>
                  <a:cubicBezTo>
                    <a:pt x="335" y="221"/>
                    <a:pt x="274" y="343"/>
                    <a:pt x="244" y="464"/>
                  </a:cubicBezTo>
                  <a:cubicBezTo>
                    <a:pt x="122" y="890"/>
                    <a:pt x="61" y="1346"/>
                    <a:pt x="61" y="1771"/>
                  </a:cubicBezTo>
                  <a:cubicBezTo>
                    <a:pt x="61" y="2136"/>
                    <a:pt x="0" y="2531"/>
                    <a:pt x="31" y="2957"/>
                  </a:cubicBezTo>
                  <a:cubicBezTo>
                    <a:pt x="61" y="3656"/>
                    <a:pt x="61" y="4385"/>
                    <a:pt x="61" y="5084"/>
                  </a:cubicBezTo>
                  <a:lnTo>
                    <a:pt x="61" y="5814"/>
                  </a:lnTo>
                  <a:cubicBezTo>
                    <a:pt x="61" y="6543"/>
                    <a:pt x="92" y="7303"/>
                    <a:pt x="92" y="8033"/>
                  </a:cubicBezTo>
                  <a:cubicBezTo>
                    <a:pt x="122" y="8762"/>
                    <a:pt x="183" y="9522"/>
                    <a:pt x="213" y="10252"/>
                  </a:cubicBezTo>
                  <a:cubicBezTo>
                    <a:pt x="244" y="10616"/>
                    <a:pt x="244" y="11011"/>
                    <a:pt x="244" y="11376"/>
                  </a:cubicBezTo>
                  <a:cubicBezTo>
                    <a:pt x="244" y="12227"/>
                    <a:pt x="365" y="13048"/>
                    <a:pt x="335" y="13899"/>
                  </a:cubicBezTo>
                  <a:cubicBezTo>
                    <a:pt x="335" y="14203"/>
                    <a:pt x="365" y="14507"/>
                    <a:pt x="365" y="14841"/>
                  </a:cubicBezTo>
                  <a:cubicBezTo>
                    <a:pt x="395" y="15388"/>
                    <a:pt x="426" y="15966"/>
                    <a:pt x="456" y="16543"/>
                  </a:cubicBezTo>
                  <a:cubicBezTo>
                    <a:pt x="456" y="16817"/>
                    <a:pt x="487" y="17091"/>
                    <a:pt x="517" y="17394"/>
                  </a:cubicBezTo>
                  <a:cubicBezTo>
                    <a:pt x="517" y="17425"/>
                    <a:pt x="547" y="17486"/>
                    <a:pt x="578" y="17516"/>
                  </a:cubicBezTo>
                  <a:cubicBezTo>
                    <a:pt x="578" y="17531"/>
                    <a:pt x="578" y="17539"/>
                    <a:pt x="582" y="17539"/>
                  </a:cubicBezTo>
                  <a:cubicBezTo>
                    <a:pt x="585" y="17539"/>
                    <a:pt x="593" y="17531"/>
                    <a:pt x="608" y="17516"/>
                  </a:cubicBezTo>
                  <a:cubicBezTo>
                    <a:pt x="608" y="17516"/>
                    <a:pt x="639" y="17486"/>
                    <a:pt x="639" y="17486"/>
                  </a:cubicBezTo>
                  <a:cubicBezTo>
                    <a:pt x="669" y="17425"/>
                    <a:pt x="669" y="17364"/>
                    <a:pt x="669" y="17303"/>
                  </a:cubicBezTo>
                  <a:lnTo>
                    <a:pt x="669" y="16635"/>
                  </a:lnTo>
                  <a:lnTo>
                    <a:pt x="669" y="14750"/>
                  </a:lnTo>
                  <a:cubicBezTo>
                    <a:pt x="669" y="14385"/>
                    <a:pt x="699" y="14051"/>
                    <a:pt x="669" y="13686"/>
                  </a:cubicBezTo>
                  <a:cubicBezTo>
                    <a:pt x="639" y="12957"/>
                    <a:pt x="639" y="12227"/>
                    <a:pt x="639" y="11467"/>
                  </a:cubicBezTo>
                  <a:lnTo>
                    <a:pt x="639" y="11133"/>
                  </a:lnTo>
                  <a:lnTo>
                    <a:pt x="639" y="9583"/>
                  </a:lnTo>
                  <a:lnTo>
                    <a:pt x="639" y="7273"/>
                  </a:lnTo>
                  <a:lnTo>
                    <a:pt x="639" y="5145"/>
                  </a:lnTo>
                  <a:lnTo>
                    <a:pt x="639" y="4020"/>
                  </a:lnTo>
                  <a:cubicBezTo>
                    <a:pt x="608" y="3352"/>
                    <a:pt x="639" y="2683"/>
                    <a:pt x="699" y="2014"/>
                  </a:cubicBezTo>
                  <a:cubicBezTo>
                    <a:pt x="699" y="1893"/>
                    <a:pt x="699" y="1741"/>
                    <a:pt x="730" y="1619"/>
                  </a:cubicBezTo>
                  <a:cubicBezTo>
                    <a:pt x="882" y="1163"/>
                    <a:pt x="882" y="677"/>
                    <a:pt x="730" y="221"/>
                  </a:cubicBezTo>
                  <a:lnTo>
                    <a:pt x="730" y="191"/>
                  </a:lnTo>
                  <a:cubicBezTo>
                    <a:pt x="730" y="99"/>
                    <a:pt x="699" y="8"/>
                    <a:pt x="608" y="8"/>
                  </a:cubicBezTo>
                  <a:cubicBezTo>
                    <a:pt x="592" y="3"/>
                    <a:pt x="575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5892056" y="2715663"/>
              <a:ext cx="417913" cy="417913"/>
            </a:xfrm>
            <a:custGeom>
              <a:rect b="b" l="l" r="r" t="t"/>
              <a:pathLst>
                <a:path extrusionOk="0" h="17357" w="17357">
                  <a:moveTo>
                    <a:pt x="8663" y="1"/>
                  </a:moveTo>
                  <a:cubicBezTo>
                    <a:pt x="3891" y="1"/>
                    <a:pt x="0" y="3892"/>
                    <a:pt x="0" y="8694"/>
                  </a:cubicBezTo>
                  <a:cubicBezTo>
                    <a:pt x="0" y="13466"/>
                    <a:pt x="3891" y="17357"/>
                    <a:pt x="8663" y="17357"/>
                  </a:cubicBezTo>
                  <a:cubicBezTo>
                    <a:pt x="13466" y="17357"/>
                    <a:pt x="17356" y="13466"/>
                    <a:pt x="17356" y="8694"/>
                  </a:cubicBezTo>
                  <a:cubicBezTo>
                    <a:pt x="17356" y="3892"/>
                    <a:pt x="13466" y="1"/>
                    <a:pt x="8663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5907090" y="2685889"/>
              <a:ext cx="485234" cy="427785"/>
            </a:xfrm>
            <a:custGeom>
              <a:rect b="b" l="l" r="r" t="t"/>
              <a:pathLst>
                <a:path extrusionOk="0" h="17767" w="20153">
                  <a:moveTo>
                    <a:pt x="9021" y="1"/>
                  </a:moveTo>
                  <a:cubicBezTo>
                    <a:pt x="8647" y="1"/>
                    <a:pt x="8274" y="24"/>
                    <a:pt x="7903" y="72"/>
                  </a:cubicBezTo>
                  <a:cubicBezTo>
                    <a:pt x="5776" y="376"/>
                    <a:pt x="3830" y="1379"/>
                    <a:pt x="2371" y="2929"/>
                  </a:cubicBezTo>
                  <a:lnTo>
                    <a:pt x="2158" y="3172"/>
                  </a:lnTo>
                  <a:lnTo>
                    <a:pt x="1946" y="3415"/>
                  </a:lnTo>
                  <a:cubicBezTo>
                    <a:pt x="1794" y="3598"/>
                    <a:pt x="1642" y="3750"/>
                    <a:pt x="1520" y="3902"/>
                  </a:cubicBezTo>
                  <a:cubicBezTo>
                    <a:pt x="517" y="5057"/>
                    <a:pt x="0" y="6546"/>
                    <a:pt x="92" y="8066"/>
                  </a:cubicBezTo>
                  <a:lnTo>
                    <a:pt x="92" y="8218"/>
                  </a:lnTo>
                  <a:cubicBezTo>
                    <a:pt x="92" y="8522"/>
                    <a:pt x="122" y="8795"/>
                    <a:pt x="244" y="8856"/>
                  </a:cubicBezTo>
                  <a:cubicBezTo>
                    <a:pt x="264" y="8867"/>
                    <a:pt x="284" y="8872"/>
                    <a:pt x="303" y="8872"/>
                  </a:cubicBezTo>
                  <a:cubicBezTo>
                    <a:pt x="396" y="8872"/>
                    <a:pt x="472" y="8749"/>
                    <a:pt x="547" y="8522"/>
                  </a:cubicBezTo>
                  <a:cubicBezTo>
                    <a:pt x="578" y="8370"/>
                    <a:pt x="608" y="8188"/>
                    <a:pt x="669" y="8005"/>
                  </a:cubicBezTo>
                  <a:cubicBezTo>
                    <a:pt x="730" y="7823"/>
                    <a:pt x="791" y="7640"/>
                    <a:pt x="851" y="7458"/>
                  </a:cubicBezTo>
                  <a:cubicBezTo>
                    <a:pt x="1216" y="6242"/>
                    <a:pt x="1794" y="5087"/>
                    <a:pt x="2554" y="4054"/>
                  </a:cubicBezTo>
                  <a:cubicBezTo>
                    <a:pt x="3253" y="3142"/>
                    <a:pt x="4134" y="2412"/>
                    <a:pt x="5137" y="1835"/>
                  </a:cubicBezTo>
                  <a:cubicBezTo>
                    <a:pt x="6356" y="1133"/>
                    <a:pt x="7729" y="767"/>
                    <a:pt x="9113" y="767"/>
                  </a:cubicBezTo>
                  <a:cubicBezTo>
                    <a:pt x="9766" y="767"/>
                    <a:pt x="10421" y="849"/>
                    <a:pt x="11064" y="1014"/>
                  </a:cubicBezTo>
                  <a:cubicBezTo>
                    <a:pt x="16384" y="2291"/>
                    <a:pt x="18967" y="8279"/>
                    <a:pt x="16292" y="13051"/>
                  </a:cubicBezTo>
                  <a:cubicBezTo>
                    <a:pt x="15745" y="14024"/>
                    <a:pt x="14985" y="14905"/>
                    <a:pt x="14074" y="15574"/>
                  </a:cubicBezTo>
                  <a:cubicBezTo>
                    <a:pt x="13071" y="16364"/>
                    <a:pt x="11915" y="16911"/>
                    <a:pt x="10669" y="17185"/>
                  </a:cubicBezTo>
                  <a:cubicBezTo>
                    <a:pt x="10107" y="17305"/>
                    <a:pt x="9539" y="17367"/>
                    <a:pt x="8976" y="17367"/>
                  </a:cubicBezTo>
                  <a:cubicBezTo>
                    <a:pt x="8259" y="17367"/>
                    <a:pt x="7550" y="17267"/>
                    <a:pt x="6870" y="17063"/>
                  </a:cubicBezTo>
                  <a:cubicBezTo>
                    <a:pt x="5928" y="16820"/>
                    <a:pt x="5076" y="16455"/>
                    <a:pt x="4256" y="15938"/>
                  </a:cubicBezTo>
                  <a:cubicBezTo>
                    <a:pt x="2037" y="14449"/>
                    <a:pt x="578" y="12017"/>
                    <a:pt x="335" y="9373"/>
                  </a:cubicBezTo>
                  <a:cubicBezTo>
                    <a:pt x="335" y="9191"/>
                    <a:pt x="274" y="9069"/>
                    <a:pt x="244" y="8917"/>
                  </a:cubicBezTo>
                  <a:cubicBezTo>
                    <a:pt x="244" y="8887"/>
                    <a:pt x="213" y="8856"/>
                    <a:pt x="213" y="8856"/>
                  </a:cubicBezTo>
                  <a:cubicBezTo>
                    <a:pt x="183" y="8887"/>
                    <a:pt x="152" y="8917"/>
                    <a:pt x="152" y="8947"/>
                  </a:cubicBezTo>
                  <a:lnTo>
                    <a:pt x="152" y="9586"/>
                  </a:lnTo>
                  <a:cubicBezTo>
                    <a:pt x="152" y="9920"/>
                    <a:pt x="213" y="10285"/>
                    <a:pt x="304" y="10619"/>
                  </a:cubicBezTo>
                  <a:cubicBezTo>
                    <a:pt x="365" y="10954"/>
                    <a:pt x="456" y="11288"/>
                    <a:pt x="578" y="11622"/>
                  </a:cubicBezTo>
                  <a:cubicBezTo>
                    <a:pt x="1216" y="13568"/>
                    <a:pt x="2493" y="15270"/>
                    <a:pt x="4225" y="16394"/>
                  </a:cubicBezTo>
                  <a:cubicBezTo>
                    <a:pt x="5168" y="17002"/>
                    <a:pt x="6231" y="17428"/>
                    <a:pt x="7356" y="17641"/>
                  </a:cubicBezTo>
                  <a:cubicBezTo>
                    <a:pt x="7862" y="17725"/>
                    <a:pt x="8369" y="17766"/>
                    <a:pt x="8874" y="17766"/>
                  </a:cubicBezTo>
                  <a:cubicBezTo>
                    <a:pt x="10734" y="17766"/>
                    <a:pt x="12556" y="17203"/>
                    <a:pt x="14134" y="16151"/>
                  </a:cubicBezTo>
                  <a:cubicBezTo>
                    <a:pt x="14408" y="15938"/>
                    <a:pt x="14681" y="15726"/>
                    <a:pt x="14925" y="15483"/>
                  </a:cubicBezTo>
                  <a:cubicBezTo>
                    <a:pt x="20153" y="10832"/>
                    <a:pt x="18207" y="2260"/>
                    <a:pt x="11460" y="345"/>
                  </a:cubicBezTo>
                  <a:cubicBezTo>
                    <a:pt x="10665" y="116"/>
                    <a:pt x="9843" y="1"/>
                    <a:pt x="9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8" name="Google Shape;768;p6"/>
            <p:cNvGrpSpPr/>
            <p:nvPr/>
          </p:nvGrpSpPr>
          <p:grpSpPr>
            <a:xfrm>
              <a:off x="5965647" y="2754991"/>
              <a:ext cx="306651" cy="286883"/>
              <a:chOff x="5965647" y="2754991"/>
              <a:chExt cx="306651" cy="286883"/>
            </a:xfrm>
          </p:grpSpPr>
          <p:sp>
            <p:nvSpPr>
              <p:cNvPr id="769" name="Google Shape;769;p6"/>
              <p:cNvSpPr/>
              <p:nvPr/>
            </p:nvSpPr>
            <p:spPr>
              <a:xfrm>
                <a:off x="5965647" y="2754991"/>
                <a:ext cx="306651" cy="286883"/>
              </a:xfrm>
              <a:custGeom>
                <a:rect b="b" l="l" r="r" t="t"/>
                <a:pathLst>
                  <a:path extrusionOk="0" h="11915" w="12736">
                    <a:moveTo>
                      <a:pt x="6642" y="337"/>
                    </a:moveTo>
                    <a:cubicBezTo>
                      <a:pt x="7127" y="337"/>
                      <a:pt x="7616" y="407"/>
                      <a:pt x="8085" y="545"/>
                    </a:cubicBezTo>
                    <a:cubicBezTo>
                      <a:pt x="8693" y="697"/>
                      <a:pt x="9301" y="971"/>
                      <a:pt x="9818" y="1305"/>
                    </a:cubicBezTo>
                    <a:cubicBezTo>
                      <a:pt x="10821" y="1944"/>
                      <a:pt x="11581" y="2856"/>
                      <a:pt x="12006" y="3950"/>
                    </a:cubicBezTo>
                    <a:cubicBezTo>
                      <a:pt x="12249" y="4497"/>
                      <a:pt x="12401" y="5074"/>
                      <a:pt x="12462" y="5652"/>
                    </a:cubicBezTo>
                    <a:cubicBezTo>
                      <a:pt x="12462" y="5774"/>
                      <a:pt x="12493" y="5865"/>
                      <a:pt x="12523" y="5956"/>
                    </a:cubicBezTo>
                    <a:cubicBezTo>
                      <a:pt x="12523" y="5968"/>
                      <a:pt x="12523" y="5978"/>
                      <a:pt x="12523" y="5986"/>
                    </a:cubicBezTo>
                    <a:lnTo>
                      <a:pt x="12523" y="5986"/>
                    </a:lnTo>
                    <a:cubicBezTo>
                      <a:pt x="12523" y="5986"/>
                      <a:pt x="12523" y="5986"/>
                      <a:pt x="12523" y="5986"/>
                    </a:cubicBezTo>
                    <a:cubicBezTo>
                      <a:pt x="12513" y="5983"/>
                      <a:pt x="12504" y="5982"/>
                      <a:pt x="12494" y="5982"/>
                    </a:cubicBezTo>
                    <a:cubicBezTo>
                      <a:pt x="12413" y="5982"/>
                      <a:pt x="12337" y="6090"/>
                      <a:pt x="12310" y="6199"/>
                    </a:cubicBezTo>
                    <a:cubicBezTo>
                      <a:pt x="12280" y="6321"/>
                      <a:pt x="12249" y="6442"/>
                      <a:pt x="12219" y="6564"/>
                    </a:cubicBezTo>
                    <a:cubicBezTo>
                      <a:pt x="12158" y="6685"/>
                      <a:pt x="12128" y="6777"/>
                      <a:pt x="12097" y="6898"/>
                    </a:cubicBezTo>
                    <a:cubicBezTo>
                      <a:pt x="11824" y="7719"/>
                      <a:pt x="11459" y="8509"/>
                      <a:pt x="10942" y="9178"/>
                    </a:cubicBezTo>
                    <a:cubicBezTo>
                      <a:pt x="10456" y="9786"/>
                      <a:pt x="9879" y="10272"/>
                      <a:pt x="9210" y="10667"/>
                    </a:cubicBezTo>
                    <a:cubicBezTo>
                      <a:pt x="8408" y="11140"/>
                      <a:pt x="7509" y="11377"/>
                      <a:pt x="6597" y="11377"/>
                    </a:cubicBezTo>
                    <a:cubicBezTo>
                      <a:pt x="6161" y="11377"/>
                      <a:pt x="5722" y="11323"/>
                      <a:pt x="5289" y="11214"/>
                    </a:cubicBezTo>
                    <a:cubicBezTo>
                      <a:pt x="4833" y="11093"/>
                      <a:pt x="4407" y="10941"/>
                      <a:pt x="3982" y="10698"/>
                    </a:cubicBezTo>
                    <a:cubicBezTo>
                      <a:pt x="1337" y="9239"/>
                      <a:pt x="365" y="5895"/>
                      <a:pt x="1793" y="3220"/>
                    </a:cubicBezTo>
                    <a:cubicBezTo>
                      <a:pt x="2189" y="2582"/>
                      <a:pt x="2675" y="2004"/>
                      <a:pt x="3283" y="1549"/>
                    </a:cubicBezTo>
                    <a:cubicBezTo>
                      <a:pt x="3951" y="1001"/>
                      <a:pt x="4742" y="637"/>
                      <a:pt x="5562" y="454"/>
                    </a:cubicBezTo>
                    <a:cubicBezTo>
                      <a:pt x="5914" y="376"/>
                      <a:pt x="6277" y="337"/>
                      <a:pt x="6642" y="337"/>
                    </a:cubicBezTo>
                    <a:close/>
                    <a:moveTo>
                      <a:pt x="6744" y="1"/>
                    </a:moveTo>
                    <a:cubicBezTo>
                      <a:pt x="5501" y="1"/>
                      <a:pt x="4268" y="379"/>
                      <a:pt x="3222" y="1093"/>
                    </a:cubicBezTo>
                    <a:cubicBezTo>
                      <a:pt x="3040" y="1214"/>
                      <a:pt x="2857" y="1366"/>
                      <a:pt x="2705" y="1518"/>
                    </a:cubicBezTo>
                    <a:cubicBezTo>
                      <a:pt x="1885" y="2278"/>
                      <a:pt x="1277" y="3220"/>
                      <a:pt x="942" y="4284"/>
                    </a:cubicBezTo>
                    <a:cubicBezTo>
                      <a:pt x="0" y="7445"/>
                      <a:pt x="1824" y="10789"/>
                      <a:pt x="5015" y="11701"/>
                    </a:cubicBezTo>
                    <a:cubicBezTo>
                      <a:pt x="5534" y="11840"/>
                      <a:pt x="6054" y="11915"/>
                      <a:pt x="6581" y="11915"/>
                    </a:cubicBezTo>
                    <a:cubicBezTo>
                      <a:pt x="6857" y="11915"/>
                      <a:pt x="7135" y="11894"/>
                      <a:pt x="7417" y="11853"/>
                    </a:cubicBezTo>
                    <a:cubicBezTo>
                      <a:pt x="8815" y="11670"/>
                      <a:pt x="10122" y="11002"/>
                      <a:pt x="11125" y="9968"/>
                    </a:cubicBezTo>
                    <a:cubicBezTo>
                      <a:pt x="11216" y="9847"/>
                      <a:pt x="11307" y="9755"/>
                      <a:pt x="11398" y="9634"/>
                    </a:cubicBezTo>
                    <a:cubicBezTo>
                      <a:pt x="11490" y="9512"/>
                      <a:pt x="11611" y="9421"/>
                      <a:pt x="11672" y="9299"/>
                    </a:cubicBezTo>
                    <a:cubicBezTo>
                      <a:pt x="12371" y="8540"/>
                      <a:pt x="12736" y="7536"/>
                      <a:pt x="12645" y="6503"/>
                    </a:cubicBezTo>
                    <a:lnTo>
                      <a:pt x="12645" y="6412"/>
                    </a:lnTo>
                    <a:cubicBezTo>
                      <a:pt x="12645" y="6231"/>
                      <a:pt x="12623" y="6072"/>
                      <a:pt x="12560" y="6010"/>
                    </a:cubicBezTo>
                    <a:lnTo>
                      <a:pt x="12560" y="6010"/>
                    </a:lnTo>
                    <a:cubicBezTo>
                      <a:pt x="12588" y="5982"/>
                      <a:pt x="12614" y="5954"/>
                      <a:pt x="12614" y="5925"/>
                    </a:cubicBezTo>
                    <a:cubicBezTo>
                      <a:pt x="12614" y="5804"/>
                      <a:pt x="12614" y="5652"/>
                      <a:pt x="12614" y="5500"/>
                    </a:cubicBezTo>
                    <a:cubicBezTo>
                      <a:pt x="12584" y="5287"/>
                      <a:pt x="12553" y="5044"/>
                      <a:pt x="12493" y="4831"/>
                    </a:cubicBezTo>
                    <a:cubicBezTo>
                      <a:pt x="12432" y="4588"/>
                      <a:pt x="12371" y="4375"/>
                      <a:pt x="12310" y="4163"/>
                    </a:cubicBezTo>
                    <a:cubicBezTo>
                      <a:pt x="11885" y="2825"/>
                      <a:pt x="11034" y="1700"/>
                      <a:pt x="9879" y="941"/>
                    </a:cubicBezTo>
                    <a:cubicBezTo>
                      <a:pt x="9240" y="515"/>
                      <a:pt x="8541" y="242"/>
                      <a:pt x="7781" y="90"/>
                    </a:cubicBezTo>
                    <a:cubicBezTo>
                      <a:pt x="7437" y="30"/>
                      <a:pt x="7090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6118587" y="2805433"/>
                <a:ext cx="68813" cy="105700"/>
              </a:xfrm>
              <a:custGeom>
                <a:rect b="b" l="l" r="r" t="t"/>
                <a:pathLst>
                  <a:path extrusionOk="0" h="4390" w="2858">
                    <a:moveTo>
                      <a:pt x="396" y="1"/>
                    </a:moveTo>
                    <a:cubicBezTo>
                      <a:pt x="335" y="1"/>
                      <a:pt x="274" y="1"/>
                      <a:pt x="244" y="31"/>
                    </a:cubicBezTo>
                    <a:cubicBezTo>
                      <a:pt x="213" y="92"/>
                      <a:pt x="183" y="153"/>
                      <a:pt x="153" y="213"/>
                    </a:cubicBezTo>
                    <a:cubicBezTo>
                      <a:pt x="62" y="365"/>
                      <a:pt x="31" y="578"/>
                      <a:pt x="31" y="761"/>
                    </a:cubicBezTo>
                    <a:cubicBezTo>
                      <a:pt x="1" y="943"/>
                      <a:pt x="1" y="1095"/>
                      <a:pt x="1" y="1277"/>
                    </a:cubicBezTo>
                    <a:cubicBezTo>
                      <a:pt x="31" y="1581"/>
                      <a:pt x="31" y="1885"/>
                      <a:pt x="31" y="2189"/>
                    </a:cubicBezTo>
                    <a:lnTo>
                      <a:pt x="31" y="2493"/>
                    </a:lnTo>
                    <a:cubicBezTo>
                      <a:pt x="31" y="2827"/>
                      <a:pt x="62" y="3131"/>
                      <a:pt x="62" y="3466"/>
                    </a:cubicBezTo>
                    <a:cubicBezTo>
                      <a:pt x="62" y="3648"/>
                      <a:pt x="92" y="3830"/>
                      <a:pt x="92" y="3982"/>
                    </a:cubicBezTo>
                    <a:cubicBezTo>
                      <a:pt x="92" y="4104"/>
                      <a:pt x="122" y="4226"/>
                      <a:pt x="183" y="4286"/>
                    </a:cubicBezTo>
                    <a:cubicBezTo>
                      <a:pt x="251" y="4355"/>
                      <a:pt x="320" y="4389"/>
                      <a:pt x="401" y="4389"/>
                    </a:cubicBezTo>
                    <a:cubicBezTo>
                      <a:pt x="428" y="4389"/>
                      <a:pt x="457" y="4385"/>
                      <a:pt x="487" y="4378"/>
                    </a:cubicBezTo>
                    <a:cubicBezTo>
                      <a:pt x="578" y="4347"/>
                      <a:pt x="700" y="4286"/>
                      <a:pt x="761" y="4195"/>
                    </a:cubicBezTo>
                    <a:lnTo>
                      <a:pt x="973" y="4043"/>
                    </a:lnTo>
                    <a:cubicBezTo>
                      <a:pt x="1247" y="3770"/>
                      <a:pt x="1460" y="3496"/>
                      <a:pt x="1764" y="3283"/>
                    </a:cubicBezTo>
                    <a:cubicBezTo>
                      <a:pt x="1855" y="3192"/>
                      <a:pt x="1946" y="3101"/>
                      <a:pt x="2037" y="2979"/>
                    </a:cubicBezTo>
                    <a:cubicBezTo>
                      <a:pt x="2220" y="2827"/>
                      <a:pt x="2402" y="2645"/>
                      <a:pt x="2584" y="2493"/>
                    </a:cubicBezTo>
                    <a:cubicBezTo>
                      <a:pt x="2676" y="2402"/>
                      <a:pt x="2767" y="2311"/>
                      <a:pt x="2828" y="2220"/>
                    </a:cubicBezTo>
                    <a:cubicBezTo>
                      <a:pt x="2858" y="2189"/>
                      <a:pt x="2858" y="2159"/>
                      <a:pt x="2858" y="2128"/>
                    </a:cubicBezTo>
                    <a:lnTo>
                      <a:pt x="2828" y="2098"/>
                    </a:lnTo>
                    <a:cubicBezTo>
                      <a:pt x="2797" y="2098"/>
                      <a:pt x="2767" y="2128"/>
                      <a:pt x="2767" y="2159"/>
                    </a:cubicBezTo>
                    <a:cubicBezTo>
                      <a:pt x="2676" y="2220"/>
                      <a:pt x="2615" y="2280"/>
                      <a:pt x="2554" y="2341"/>
                    </a:cubicBezTo>
                    <a:lnTo>
                      <a:pt x="1916" y="2858"/>
                    </a:lnTo>
                    <a:cubicBezTo>
                      <a:pt x="1794" y="2949"/>
                      <a:pt x="1672" y="3040"/>
                      <a:pt x="1551" y="3162"/>
                    </a:cubicBezTo>
                    <a:cubicBezTo>
                      <a:pt x="1338" y="3375"/>
                      <a:pt x="1095" y="3587"/>
                      <a:pt x="821" y="3800"/>
                    </a:cubicBezTo>
                    <a:lnTo>
                      <a:pt x="730" y="3891"/>
                    </a:lnTo>
                    <a:lnTo>
                      <a:pt x="548" y="4043"/>
                    </a:lnTo>
                    <a:cubicBezTo>
                      <a:pt x="535" y="4056"/>
                      <a:pt x="512" y="4063"/>
                      <a:pt x="487" y="4063"/>
                    </a:cubicBezTo>
                    <a:cubicBezTo>
                      <a:pt x="452" y="4063"/>
                      <a:pt x="414" y="4048"/>
                      <a:pt x="396" y="4013"/>
                    </a:cubicBezTo>
                    <a:cubicBezTo>
                      <a:pt x="396" y="3952"/>
                      <a:pt x="396" y="3922"/>
                      <a:pt x="396" y="3861"/>
                    </a:cubicBezTo>
                    <a:lnTo>
                      <a:pt x="396" y="2220"/>
                    </a:lnTo>
                    <a:lnTo>
                      <a:pt x="396" y="1733"/>
                    </a:lnTo>
                    <a:cubicBezTo>
                      <a:pt x="396" y="1429"/>
                      <a:pt x="396" y="1156"/>
                      <a:pt x="457" y="852"/>
                    </a:cubicBezTo>
                    <a:cubicBezTo>
                      <a:pt x="457" y="791"/>
                      <a:pt x="457" y="730"/>
                      <a:pt x="487" y="669"/>
                    </a:cubicBezTo>
                    <a:cubicBezTo>
                      <a:pt x="578" y="487"/>
                      <a:pt x="578" y="274"/>
                      <a:pt x="487" y="92"/>
                    </a:cubicBezTo>
                    <a:cubicBezTo>
                      <a:pt x="487" y="31"/>
                      <a:pt x="426" y="1"/>
                      <a:pt x="3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6113458" y="2770304"/>
                <a:ext cx="19792" cy="17023"/>
              </a:xfrm>
              <a:custGeom>
                <a:rect b="b" l="l" r="r" t="t"/>
                <a:pathLst>
                  <a:path extrusionOk="0" h="707" w="822">
                    <a:moveTo>
                      <a:pt x="487" y="1"/>
                    </a:moveTo>
                    <a:cubicBezTo>
                      <a:pt x="153" y="1"/>
                      <a:pt x="1" y="365"/>
                      <a:pt x="244" y="609"/>
                    </a:cubicBezTo>
                    <a:cubicBezTo>
                      <a:pt x="312" y="676"/>
                      <a:pt x="394" y="707"/>
                      <a:pt x="476" y="707"/>
                    </a:cubicBezTo>
                    <a:cubicBezTo>
                      <a:pt x="651" y="707"/>
                      <a:pt x="822" y="563"/>
                      <a:pt x="822" y="335"/>
                    </a:cubicBezTo>
                    <a:cubicBezTo>
                      <a:pt x="822" y="153"/>
                      <a:pt x="670" y="1"/>
                      <a:pt x="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6113458" y="3000846"/>
                <a:ext cx="19792" cy="17047"/>
              </a:xfrm>
              <a:custGeom>
                <a:rect b="b" l="l" r="r" t="t"/>
                <a:pathLst>
                  <a:path extrusionOk="0" h="708" w="822">
                    <a:moveTo>
                      <a:pt x="487" y="0"/>
                    </a:moveTo>
                    <a:cubicBezTo>
                      <a:pt x="153" y="0"/>
                      <a:pt x="1" y="365"/>
                      <a:pt x="244" y="608"/>
                    </a:cubicBezTo>
                    <a:cubicBezTo>
                      <a:pt x="313" y="677"/>
                      <a:pt x="397" y="707"/>
                      <a:pt x="480" y="707"/>
                    </a:cubicBezTo>
                    <a:cubicBezTo>
                      <a:pt x="654" y="707"/>
                      <a:pt x="822" y="571"/>
                      <a:pt x="822" y="365"/>
                    </a:cubicBezTo>
                    <a:cubicBezTo>
                      <a:pt x="822" y="152"/>
                      <a:pt x="670" y="0"/>
                      <a:pt x="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6"/>
              <p:cNvSpPr/>
              <p:nvPr/>
            </p:nvSpPr>
            <p:spPr>
              <a:xfrm>
                <a:off x="6229103" y="2885419"/>
                <a:ext cx="19792" cy="17384"/>
              </a:xfrm>
              <a:custGeom>
                <a:rect b="b" l="l" r="r" t="t"/>
                <a:pathLst>
                  <a:path extrusionOk="0" h="722" w="822">
                    <a:moveTo>
                      <a:pt x="457" y="1"/>
                    </a:moveTo>
                    <a:cubicBezTo>
                      <a:pt x="370" y="1"/>
                      <a:pt x="282" y="35"/>
                      <a:pt x="213" y="113"/>
                    </a:cubicBezTo>
                    <a:cubicBezTo>
                      <a:pt x="0" y="326"/>
                      <a:pt x="152" y="721"/>
                      <a:pt x="456" y="721"/>
                    </a:cubicBezTo>
                    <a:cubicBezTo>
                      <a:pt x="669" y="721"/>
                      <a:pt x="821" y="539"/>
                      <a:pt x="821" y="357"/>
                    </a:cubicBezTo>
                    <a:cubicBezTo>
                      <a:pt x="821" y="151"/>
                      <a:pt x="640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6000029" y="2885106"/>
                <a:ext cx="18323" cy="17071"/>
              </a:xfrm>
              <a:custGeom>
                <a:rect b="b" l="l" r="r" t="t"/>
                <a:pathLst>
                  <a:path extrusionOk="0" h="709" w="761">
                    <a:moveTo>
                      <a:pt x="392" y="0"/>
                    </a:moveTo>
                    <a:cubicBezTo>
                      <a:pt x="208" y="0"/>
                      <a:pt x="58" y="118"/>
                      <a:pt x="31" y="309"/>
                    </a:cubicBezTo>
                    <a:cubicBezTo>
                      <a:pt x="1" y="491"/>
                      <a:pt x="153" y="673"/>
                      <a:pt x="335" y="704"/>
                    </a:cubicBezTo>
                    <a:cubicBezTo>
                      <a:pt x="354" y="707"/>
                      <a:pt x="373" y="709"/>
                      <a:pt x="391" y="709"/>
                    </a:cubicBezTo>
                    <a:cubicBezTo>
                      <a:pt x="553" y="709"/>
                      <a:pt x="703" y="594"/>
                      <a:pt x="730" y="430"/>
                    </a:cubicBezTo>
                    <a:cubicBezTo>
                      <a:pt x="761" y="218"/>
                      <a:pt x="639" y="35"/>
                      <a:pt x="457" y="5"/>
                    </a:cubicBezTo>
                    <a:cubicBezTo>
                      <a:pt x="435" y="2"/>
                      <a:pt x="413" y="0"/>
                      <a:pt x="3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5" name="Google Shape;775;p6"/>
            <p:cNvGrpSpPr/>
            <p:nvPr/>
          </p:nvGrpSpPr>
          <p:grpSpPr>
            <a:xfrm>
              <a:off x="5424585" y="407121"/>
              <a:ext cx="1466084" cy="1101984"/>
              <a:chOff x="5419341" y="442534"/>
              <a:chExt cx="1466084" cy="1101984"/>
            </a:xfrm>
          </p:grpSpPr>
          <p:sp>
            <p:nvSpPr>
              <p:cNvPr id="776" name="Google Shape;776;p6"/>
              <p:cNvSpPr/>
              <p:nvPr/>
            </p:nvSpPr>
            <p:spPr>
              <a:xfrm>
                <a:off x="5419341" y="701213"/>
                <a:ext cx="1448724" cy="843305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7" name="Google Shape;777;p6"/>
              <p:cNvGrpSpPr/>
              <p:nvPr/>
            </p:nvGrpSpPr>
            <p:grpSpPr>
              <a:xfrm>
                <a:off x="5437171" y="442534"/>
                <a:ext cx="1448254" cy="1082283"/>
                <a:chOff x="2492898" y="407121"/>
                <a:chExt cx="1448254" cy="1082283"/>
              </a:xfrm>
            </p:grpSpPr>
            <p:sp>
              <p:nvSpPr>
                <p:cNvPr id="778" name="Google Shape;778;p6"/>
                <p:cNvSpPr/>
                <p:nvPr/>
              </p:nvSpPr>
              <p:spPr>
                <a:xfrm>
                  <a:off x="2516221" y="655980"/>
                  <a:ext cx="1408023" cy="821886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6"/>
                <p:cNvSpPr/>
                <p:nvPr/>
              </p:nvSpPr>
              <p:spPr>
                <a:xfrm>
                  <a:off x="2492898" y="654010"/>
                  <a:ext cx="1447738" cy="835394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2494338" y="407121"/>
                  <a:ext cx="1446814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81" name="Google Shape;781;p6"/>
            <p:cNvSpPr txBox="1"/>
            <p:nvPr/>
          </p:nvSpPr>
          <p:spPr>
            <a:xfrm>
              <a:off x="5364121" y="701867"/>
              <a:ext cx="1556093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1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Suzano/SP</a:t>
              </a:r>
              <a:r>
                <a:rPr b="0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0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9 mortes*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1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Charqueadas/RS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1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Caraí/MG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2" name="Google Shape;782;p6"/>
            <p:cNvSpPr txBox="1"/>
            <p:nvPr/>
          </p:nvSpPr>
          <p:spPr>
            <a:xfrm>
              <a:off x="5507660" y="422809"/>
              <a:ext cx="1261798" cy="18780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2019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3" name="Google Shape;783;p6"/>
          <p:cNvGrpSpPr/>
          <p:nvPr/>
        </p:nvGrpSpPr>
        <p:grpSpPr>
          <a:xfrm>
            <a:off x="10326712" y="2834872"/>
            <a:ext cx="1333691" cy="1514163"/>
            <a:chOff x="3853792" y="2777620"/>
            <a:chExt cx="1558938" cy="1885297"/>
          </a:xfrm>
        </p:grpSpPr>
        <p:grpSp>
          <p:nvGrpSpPr>
            <p:cNvPr id="784" name="Google Shape;784;p6"/>
            <p:cNvGrpSpPr/>
            <p:nvPr/>
          </p:nvGrpSpPr>
          <p:grpSpPr>
            <a:xfrm rot="10800000">
              <a:off x="3853792" y="3566968"/>
              <a:ext cx="1458239" cy="1095949"/>
              <a:chOff x="5407315" y="1313759"/>
              <a:chExt cx="1458239" cy="1095949"/>
            </a:xfrm>
          </p:grpSpPr>
          <p:sp>
            <p:nvSpPr>
              <p:cNvPr id="785" name="Google Shape;785;p6"/>
              <p:cNvSpPr/>
              <p:nvPr/>
            </p:nvSpPr>
            <p:spPr>
              <a:xfrm>
                <a:off x="5412351" y="1313759"/>
                <a:ext cx="1453203" cy="1042465"/>
              </a:xfrm>
              <a:custGeom>
                <a:rect b="b" l="l" r="r" t="t"/>
                <a:pathLst>
                  <a:path extrusionOk="0" h="43589" w="46112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3725"/>
                </a:srgbClr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6" name="Google Shape;786;p6"/>
              <p:cNvGrpSpPr/>
              <p:nvPr/>
            </p:nvGrpSpPr>
            <p:grpSpPr>
              <a:xfrm>
                <a:off x="5407315" y="1349439"/>
                <a:ext cx="1447737" cy="1060269"/>
                <a:chOff x="2463042" y="1314026"/>
                <a:chExt cx="1447737" cy="1060269"/>
              </a:xfrm>
            </p:grpSpPr>
            <p:sp>
              <p:nvSpPr>
                <p:cNvPr id="787" name="Google Shape;787;p6"/>
                <p:cNvSpPr/>
                <p:nvPr/>
              </p:nvSpPr>
              <p:spPr>
                <a:xfrm>
                  <a:off x="2470303" y="1513774"/>
                  <a:ext cx="1408022" cy="821885"/>
                </a:xfrm>
                <a:custGeom>
                  <a:rect b="b" l="l" r="r" t="t"/>
                  <a:pathLst>
                    <a:path extrusionOk="0" h="34135" w="46142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2472255" y="1314026"/>
                  <a:ext cx="1408022" cy="228375"/>
                </a:xfrm>
                <a:custGeom>
                  <a:rect b="b" l="l" r="r" t="t"/>
                  <a:pathLst>
                    <a:path extrusionOk="0" h="9485" w="46142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rgbClr val="8296B0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2463042" y="1538902"/>
                  <a:ext cx="1447737" cy="835393"/>
                </a:xfrm>
                <a:custGeom>
                  <a:rect b="b" l="l" r="r" t="t"/>
                  <a:pathLst>
                    <a:path extrusionOk="0" h="34696" w="46993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2463393" y="1317248"/>
                  <a:ext cx="1446813" cy="244459"/>
                </a:xfrm>
                <a:custGeom>
                  <a:rect b="b" l="l" r="r" t="t"/>
                  <a:pathLst>
                    <a:path extrusionOk="0" h="10153" w="46963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91" name="Google Shape;791;p6"/>
            <p:cNvSpPr/>
            <p:nvPr/>
          </p:nvSpPr>
          <p:spPr>
            <a:xfrm>
              <a:off x="4370988" y="2777620"/>
              <a:ext cx="576567" cy="669312"/>
            </a:xfrm>
            <a:custGeom>
              <a:rect b="b" l="l" r="r" t="t"/>
              <a:pathLst>
                <a:path extrusionOk="0" h="17356" w="19697">
                  <a:moveTo>
                    <a:pt x="9858" y="0"/>
                  </a:moveTo>
                  <a:cubicBezTo>
                    <a:pt x="8761" y="0"/>
                    <a:pt x="7644" y="210"/>
                    <a:pt x="6566" y="653"/>
                  </a:cubicBezTo>
                  <a:cubicBezTo>
                    <a:pt x="2128" y="2446"/>
                    <a:pt x="0" y="7523"/>
                    <a:pt x="1824" y="11960"/>
                  </a:cubicBezTo>
                  <a:cubicBezTo>
                    <a:pt x="3182" y="15319"/>
                    <a:pt x="6420" y="17355"/>
                    <a:pt x="9839" y="17355"/>
                  </a:cubicBezTo>
                  <a:cubicBezTo>
                    <a:pt x="10937" y="17355"/>
                    <a:pt x="12053" y="17145"/>
                    <a:pt x="13131" y="16702"/>
                  </a:cubicBezTo>
                  <a:cubicBezTo>
                    <a:pt x="17569" y="14878"/>
                    <a:pt x="19697" y="9833"/>
                    <a:pt x="17873" y="5395"/>
                  </a:cubicBezTo>
                  <a:cubicBezTo>
                    <a:pt x="16516" y="2036"/>
                    <a:pt x="13277" y="0"/>
                    <a:pt x="985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4568328" y="3242754"/>
              <a:ext cx="60959" cy="335141"/>
            </a:xfrm>
            <a:custGeom>
              <a:rect b="b" l="l" r="r" t="t"/>
              <a:pathLst>
                <a:path extrusionOk="0" h="17534" w="913">
                  <a:moveTo>
                    <a:pt x="357" y="1"/>
                  </a:moveTo>
                  <a:cubicBezTo>
                    <a:pt x="352" y="1"/>
                    <a:pt x="345" y="4"/>
                    <a:pt x="335" y="14"/>
                  </a:cubicBezTo>
                  <a:cubicBezTo>
                    <a:pt x="335" y="14"/>
                    <a:pt x="275" y="45"/>
                    <a:pt x="275" y="45"/>
                  </a:cubicBezTo>
                  <a:cubicBezTo>
                    <a:pt x="275" y="105"/>
                    <a:pt x="275" y="166"/>
                    <a:pt x="275" y="227"/>
                  </a:cubicBezTo>
                  <a:lnTo>
                    <a:pt x="275" y="896"/>
                  </a:lnTo>
                  <a:cubicBezTo>
                    <a:pt x="244" y="1504"/>
                    <a:pt x="244" y="2142"/>
                    <a:pt x="244" y="2780"/>
                  </a:cubicBezTo>
                  <a:cubicBezTo>
                    <a:pt x="244" y="3145"/>
                    <a:pt x="214" y="3510"/>
                    <a:pt x="244" y="3844"/>
                  </a:cubicBezTo>
                  <a:cubicBezTo>
                    <a:pt x="275" y="4604"/>
                    <a:pt x="275" y="5303"/>
                    <a:pt x="275" y="6063"/>
                  </a:cubicBezTo>
                  <a:lnTo>
                    <a:pt x="275" y="6397"/>
                  </a:lnTo>
                  <a:lnTo>
                    <a:pt x="275" y="7948"/>
                  </a:lnTo>
                  <a:lnTo>
                    <a:pt x="275" y="10258"/>
                  </a:lnTo>
                  <a:lnTo>
                    <a:pt x="275" y="12385"/>
                  </a:lnTo>
                  <a:lnTo>
                    <a:pt x="275" y="13510"/>
                  </a:lnTo>
                  <a:cubicBezTo>
                    <a:pt x="305" y="14179"/>
                    <a:pt x="275" y="14847"/>
                    <a:pt x="214" y="15516"/>
                  </a:cubicBezTo>
                  <a:cubicBezTo>
                    <a:pt x="214" y="15638"/>
                    <a:pt x="214" y="15790"/>
                    <a:pt x="183" y="15911"/>
                  </a:cubicBezTo>
                  <a:cubicBezTo>
                    <a:pt x="1" y="16367"/>
                    <a:pt x="1" y="16853"/>
                    <a:pt x="183" y="17279"/>
                  </a:cubicBezTo>
                  <a:cubicBezTo>
                    <a:pt x="183" y="17309"/>
                    <a:pt x="183" y="17309"/>
                    <a:pt x="183" y="17340"/>
                  </a:cubicBezTo>
                  <a:cubicBezTo>
                    <a:pt x="183" y="17431"/>
                    <a:pt x="214" y="17522"/>
                    <a:pt x="305" y="17522"/>
                  </a:cubicBezTo>
                  <a:cubicBezTo>
                    <a:pt x="328" y="17530"/>
                    <a:pt x="350" y="17534"/>
                    <a:pt x="372" y="17534"/>
                  </a:cubicBezTo>
                  <a:cubicBezTo>
                    <a:pt x="438" y="17534"/>
                    <a:pt x="495" y="17499"/>
                    <a:pt x="518" y="17431"/>
                  </a:cubicBezTo>
                  <a:cubicBezTo>
                    <a:pt x="578" y="17309"/>
                    <a:pt x="639" y="17188"/>
                    <a:pt x="670" y="17036"/>
                  </a:cubicBezTo>
                  <a:cubicBezTo>
                    <a:pt x="791" y="16610"/>
                    <a:pt x="852" y="16185"/>
                    <a:pt x="852" y="15729"/>
                  </a:cubicBezTo>
                  <a:cubicBezTo>
                    <a:pt x="852" y="15394"/>
                    <a:pt x="913" y="14969"/>
                    <a:pt x="913" y="14574"/>
                  </a:cubicBezTo>
                  <a:cubicBezTo>
                    <a:pt x="882" y="13875"/>
                    <a:pt x="882" y="13176"/>
                    <a:pt x="882" y="12446"/>
                  </a:cubicBezTo>
                  <a:lnTo>
                    <a:pt x="882" y="11717"/>
                  </a:lnTo>
                  <a:cubicBezTo>
                    <a:pt x="852" y="10987"/>
                    <a:pt x="852" y="10227"/>
                    <a:pt x="822" y="9498"/>
                  </a:cubicBezTo>
                  <a:cubicBezTo>
                    <a:pt x="791" y="8768"/>
                    <a:pt x="761" y="8039"/>
                    <a:pt x="730" y="7309"/>
                  </a:cubicBezTo>
                  <a:cubicBezTo>
                    <a:pt x="700" y="6914"/>
                    <a:pt x="700" y="6549"/>
                    <a:pt x="700" y="6154"/>
                  </a:cubicBezTo>
                  <a:cubicBezTo>
                    <a:pt x="670" y="5303"/>
                    <a:pt x="578" y="4482"/>
                    <a:pt x="609" y="3631"/>
                  </a:cubicBezTo>
                  <a:cubicBezTo>
                    <a:pt x="609" y="3327"/>
                    <a:pt x="578" y="3023"/>
                    <a:pt x="578" y="2689"/>
                  </a:cubicBezTo>
                  <a:cubicBezTo>
                    <a:pt x="548" y="2142"/>
                    <a:pt x="518" y="1564"/>
                    <a:pt x="487" y="987"/>
                  </a:cubicBezTo>
                  <a:cubicBezTo>
                    <a:pt x="487" y="713"/>
                    <a:pt x="457" y="440"/>
                    <a:pt x="426" y="136"/>
                  </a:cubicBezTo>
                  <a:cubicBezTo>
                    <a:pt x="396" y="105"/>
                    <a:pt x="396" y="45"/>
                    <a:pt x="366" y="14"/>
                  </a:cubicBezTo>
                  <a:cubicBezTo>
                    <a:pt x="366" y="14"/>
                    <a:pt x="36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4326083" y="2826549"/>
              <a:ext cx="603913" cy="561182"/>
            </a:xfrm>
            <a:custGeom>
              <a:rect b="b" l="l" r="r" t="t"/>
              <a:pathLst>
                <a:path extrusionOk="0" h="17767" w="19576">
                  <a:moveTo>
                    <a:pt x="10699" y="1"/>
                  </a:moveTo>
                  <a:cubicBezTo>
                    <a:pt x="8832" y="1"/>
                    <a:pt x="6996" y="564"/>
                    <a:pt x="5442" y="1616"/>
                  </a:cubicBezTo>
                  <a:cubicBezTo>
                    <a:pt x="5168" y="1829"/>
                    <a:pt x="4895" y="2042"/>
                    <a:pt x="4652" y="2254"/>
                  </a:cubicBezTo>
                  <a:cubicBezTo>
                    <a:pt x="3405" y="3379"/>
                    <a:pt x="2524" y="4777"/>
                    <a:pt x="2037" y="6358"/>
                  </a:cubicBezTo>
                  <a:cubicBezTo>
                    <a:pt x="609" y="11100"/>
                    <a:pt x="3344" y="16084"/>
                    <a:pt x="8117" y="17422"/>
                  </a:cubicBezTo>
                  <a:cubicBezTo>
                    <a:pt x="8911" y="17652"/>
                    <a:pt x="9734" y="17767"/>
                    <a:pt x="10565" y="17767"/>
                  </a:cubicBezTo>
                  <a:cubicBezTo>
                    <a:pt x="10943" y="17767"/>
                    <a:pt x="11323" y="17743"/>
                    <a:pt x="11703" y="17695"/>
                  </a:cubicBezTo>
                  <a:cubicBezTo>
                    <a:pt x="13801" y="17391"/>
                    <a:pt x="15746" y="16388"/>
                    <a:pt x="17205" y="14838"/>
                  </a:cubicBezTo>
                  <a:cubicBezTo>
                    <a:pt x="17296" y="14777"/>
                    <a:pt x="17357" y="14686"/>
                    <a:pt x="17448" y="14595"/>
                  </a:cubicBezTo>
                  <a:lnTo>
                    <a:pt x="17630" y="14352"/>
                  </a:lnTo>
                  <a:cubicBezTo>
                    <a:pt x="17782" y="14170"/>
                    <a:pt x="17934" y="14018"/>
                    <a:pt x="18056" y="13866"/>
                  </a:cubicBezTo>
                  <a:cubicBezTo>
                    <a:pt x="19059" y="12711"/>
                    <a:pt x="19576" y="11221"/>
                    <a:pt x="19515" y="9701"/>
                  </a:cubicBezTo>
                  <a:lnTo>
                    <a:pt x="19515" y="9549"/>
                  </a:lnTo>
                  <a:cubicBezTo>
                    <a:pt x="19485" y="9245"/>
                    <a:pt x="19454" y="8972"/>
                    <a:pt x="19333" y="8911"/>
                  </a:cubicBezTo>
                  <a:cubicBezTo>
                    <a:pt x="19312" y="8901"/>
                    <a:pt x="19292" y="8896"/>
                    <a:pt x="19273" y="8896"/>
                  </a:cubicBezTo>
                  <a:cubicBezTo>
                    <a:pt x="19180" y="8896"/>
                    <a:pt x="19104" y="9018"/>
                    <a:pt x="19029" y="9245"/>
                  </a:cubicBezTo>
                  <a:cubicBezTo>
                    <a:pt x="18998" y="9397"/>
                    <a:pt x="18968" y="9580"/>
                    <a:pt x="18907" y="9762"/>
                  </a:cubicBezTo>
                  <a:cubicBezTo>
                    <a:pt x="18846" y="9945"/>
                    <a:pt x="18786" y="10127"/>
                    <a:pt x="18725" y="10309"/>
                  </a:cubicBezTo>
                  <a:cubicBezTo>
                    <a:pt x="18360" y="11525"/>
                    <a:pt x="17782" y="12680"/>
                    <a:pt x="17023" y="13714"/>
                  </a:cubicBezTo>
                  <a:cubicBezTo>
                    <a:pt x="16323" y="14595"/>
                    <a:pt x="15442" y="15355"/>
                    <a:pt x="14469" y="15932"/>
                  </a:cubicBezTo>
                  <a:cubicBezTo>
                    <a:pt x="13251" y="16635"/>
                    <a:pt x="11878" y="17000"/>
                    <a:pt x="10494" y="17000"/>
                  </a:cubicBezTo>
                  <a:cubicBezTo>
                    <a:pt x="9841" y="17000"/>
                    <a:pt x="9185" y="16919"/>
                    <a:pt x="8542" y="16753"/>
                  </a:cubicBezTo>
                  <a:cubicBezTo>
                    <a:pt x="1794" y="15112"/>
                    <a:pt x="1" y="6358"/>
                    <a:pt x="5533" y="2194"/>
                  </a:cubicBezTo>
                  <a:cubicBezTo>
                    <a:pt x="6536" y="1403"/>
                    <a:pt x="7691" y="856"/>
                    <a:pt x="8937" y="583"/>
                  </a:cubicBezTo>
                  <a:cubicBezTo>
                    <a:pt x="9468" y="466"/>
                    <a:pt x="10009" y="410"/>
                    <a:pt x="10552" y="410"/>
                  </a:cubicBezTo>
                  <a:cubicBezTo>
                    <a:pt x="11285" y="410"/>
                    <a:pt x="12021" y="512"/>
                    <a:pt x="12737" y="704"/>
                  </a:cubicBezTo>
                  <a:cubicBezTo>
                    <a:pt x="13649" y="947"/>
                    <a:pt x="14530" y="1343"/>
                    <a:pt x="15351" y="1829"/>
                  </a:cubicBezTo>
                  <a:cubicBezTo>
                    <a:pt x="17570" y="3318"/>
                    <a:pt x="18998" y="5720"/>
                    <a:pt x="19241" y="8394"/>
                  </a:cubicBezTo>
                  <a:cubicBezTo>
                    <a:pt x="19272" y="8546"/>
                    <a:pt x="19302" y="8698"/>
                    <a:pt x="19333" y="8820"/>
                  </a:cubicBezTo>
                  <a:cubicBezTo>
                    <a:pt x="19333" y="8850"/>
                    <a:pt x="19363" y="8881"/>
                    <a:pt x="19363" y="8881"/>
                  </a:cubicBezTo>
                  <a:cubicBezTo>
                    <a:pt x="19393" y="8850"/>
                    <a:pt x="19424" y="8820"/>
                    <a:pt x="19454" y="8789"/>
                  </a:cubicBezTo>
                  <a:lnTo>
                    <a:pt x="19454" y="8151"/>
                  </a:lnTo>
                  <a:cubicBezTo>
                    <a:pt x="19424" y="7786"/>
                    <a:pt x="19363" y="7452"/>
                    <a:pt x="19302" y="7118"/>
                  </a:cubicBezTo>
                  <a:cubicBezTo>
                    <a:pt x="19211" y="6783"/>
                    <a:pt x="19120" y="6449"/>
                    <a:pt x="19029" y="6115"/>
                  </a:cubicBezTo>
                  <a:cubicBezTo>
                    <a:pt x="18360" y="4169"/>
                    <a:pt x="17083" y="2498"/>
                    <a:pt x="15351" y="1373"/>
                  </a:cubicBezTo>
                  <a:cubicBezTo>
                    <a:pt x="14409" y="765"/>
                    <a:pt x="13345" y="339"/>
                    <a:pt x="12220" y="127"/>
                  </a:cubicBezTo>
                  <a:cubicBezTo>
                    <a:pt x="11714" y="42"/>
                    <a:pt x="11206" y="1"/>
                    <a:pt x="10699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3810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pt-BR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94" name="Google Shape;794;p6"/>
            <p:cNvGrpSpPr/>
            <p:nvPr/>
          </p:nvGrpSpPr>
          <p:grpSpPr>
            <a:xfrm>
              <a:off x="4456070" y="2935098"/>
              <a:ext cx="247269" cy="208377"/>
              <a:chOff x="4436600" y="2915757"/>
              <a:chExt cx="278143" cy="234394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4436600" y="2915757"/>
                <a:ext cx="278143" cy="234394"/>
              </a:xfrm>
              <a:custGeom>
                <a:rect b="b" l="l" r="r" t="t"/>
                <a:pathLst>
                  <a:path extrusionOk="0" h="9735" w="11552">
                    <a:moveTo>
                      <a:pt x="366" y="0"/>
                    </a:moveTo>
                    <a:cubicBezTo>
                      <a:pt x="324" y="0"/>
                      <a:pt x="299" y="55"/>
                      <a:pt x="274" y="130"/>
                    </a:cubicBezTo>
                    <a:cubicBezTo>
                      <a:pt x="213" y="282"/>
                      <a:pt x="183" y="404"/>
                      <a:pt x="153" y="556"/>
                    </a:cubicBezTo>
                    <a:cubicBezTo>
                      <a:pt x="92" y="1072"/>
                      <a:pt x="31" y="1589"/>
                      <a:pt x="62" y="2106"/>
                    </a:cubicBezTo>
                    <a:cubicBezTo>
                      <a:pt x="62" y="2531"/>
                      <a:pt x="1" y="3018"/>
                      <a:pt x="31" y="3473"/>
                    </a:cubicBezTo>
                    <a:cubicBezTo>
                      <a:pt x="62" y="4294"/>
                      <a:pt x="62" y="5145"/>
                      <a:pt x="62" y="5966"/>
                    </a:cubicBezTo>
                    <a:lnTo>
                      <a:pt x="62" y="6847"/>
                    </a:lnTo>
                    <a:cubicBezTo>
                      <a:pt x="62" y="7790"/>
                      <a:pt x="92" y="8732"/>
                      <a:pt x="92" y="9705"/>
                    </a:cubicBezTo>
                    <a:lnTo>
                      <a:pt x="92" y="9735"/>
                    </a:lnTo>
                    <a:lnTo>
                      <a:pt x="943" y="9735"/>
                    </a:lnTo>
                    <a:lnTo>
                      <a:pt x="1581" y="9705"/>
                    </a:lnTo>
                    <a:lnTo>
                      <a:pt x="2858" y="9674"/>
                    </a:lnTo>
                    <a:lnTo>
                      <a:pt x="4226" y="9674"/>
                    </a:lnTo>
                    <a:cubicBezTo>
                      <a:pt x="5229" y="9674"/>
                      <a:pt x="6201" y="9613"/>
                      <a:pt x="7204" y="9613"/>
                    </a:cubicBezTo>
                    <a:cubicBezTo>
                      <a:pt x="7600" y="9613"/>
                      <a:pt x="7934" y="9583"/>
                      <a:pt x="8329" y="9583"/>
                    </a:cubicBezTo>
                    <a:lnTo>
                      <a:pt x="10335" y="9553"/>
                    </a:lnTo>
                    <a:cubicBezTo>
                      <a:pt x="10700" y="9522"/>
                      <a:pt x="11034" y="9522"/>
                      <a:pt x="11369" y="9492"/>
                    </a:cubicBezTo>
                    <a:cubicBezTo>
                      <a:pt x="11430" y="9492"/>
                      <a:pt x="11490" y="9461"/>
                      <a:pt x="11521" y="9461"/>
                    </a:cubicBezTo>
                    <a:lnTo>
                      <a:pt x="11551" y="9461"/>
                    </a:lnTo>
                    <a:cubicBezTo>
                      <a:pt x="11551" y="9461"/>
                      <a:pt x="11521" y="9431"/>
                      <a:pt x="11521" y="9431"/>
                    </a:cubicBezTo>
                    <a:lnTo>
                      <a:pt x="6992" y="9431"/>
                    </a:lnTo>
                    <a:cubicBezTo>
                      <a:pt x="6080" y="9461"/>
                      <a:pt x="5229" y="9461"/>
                      <a:pt x="4317" y="9461"/>
                    </a:cubicBezTo>
                    <a:lnTo>
                      <a:pt x="426" y="9461"/>
                    </a:lnTo>
                    <a:lnTo>
                      <a:pt x="426" y="6118"/>
                    </a:lnTo>
                    <a:lnTo>
                      <a:pt x="426" y="4781"/>
                    </a:lnTo>
                    <a:cubicBezTo>
                      <a:pt x="396" y="3990"/>
                      <a:pt x="426" y="3200"/>
                      <a:pt x="457" y="2410"/>
                    </a:cubicBezTo>
                    <a:cubicBezTo>
                      <a:pt x="457" y="2258"/>
                      <a:pt x="487" y="2075"/>
                      <a:pt x="487" y="1923"/>
                    </a:cubicBezTo>
                    <a:cubicBezTo>
                      <a:pt x="609" y="1376"/>
                      <a:pt x="609" y="829"/>
                      <a:pt x="487" y="282"/>
                    </a:cubicBezTo>
                    <a:lnTo>
                      <a:pt x="487" y="252"/>
                    </a:lnTo>
                    <a:cubicBezTo>
                      <a:pt x="487" y="130"/>
                      <a:pt x="457" y="39"/>
                      <a:pt x="396" y="8"/>
                    </a:cubicBezTo>
                    <a:cubicBezTo>
                      <a:pt x="385" y="3"/>
                      <a:pt x="375" y="0"/>
                      <a:pt x="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4635673" y="2933502"/>
                <a:ext cx="78324" cy="142755"/>
              </a:xfrm>
              <a:custGeom>
                <a:rect b="b" l="l" r="r" t="t"/>
                <a:pathLst>
                  <a:path extrusionOk="0" h="5929" w="3253">
                    <a:moveTo>
                      <a:pt x="3222" y="1"/>
                    </a:moveTo>
                    <a:cubicBezTo>
                      <a:pt x="3222" y="31"/>
                      <a:pt x="3192" y="62"/>
                      <a:pt x="3192" y="92"/>
                    </a:cubicBezTo>
                    <a:lnTo>
                      <a:pt x="3070" y="426"/>
                    </a:lnTo>
                    <a:lnTo>
                      <a:pt x="2766" y="1399"/>
                    </a:lnTo>
                    <a:cubicBezTo>
                      <a:pt x="2706" y="1551"/>
                      <a:pt x="2645" y="1733"/>
                      <a:pt x="2584" y="1916"/>
                    </a:cubicBezTo>
                    <a:cubicBezTo>
                      <a:pt x="2462" y="2281"/>
                      <a:pt x="2341" y="2645"/>
                      <a:pt x="2189" y="3040"/>
                    </a:cubicBezTo>
                    <a:lnTo>
                      <a:pt x="2158" y="3192"/>
                    </a:lnTo>
                    <a:lnTo>
                      <a:pt x="1885" y="3952"/>
                    </a:lnTo>
                    <a:lnTo>
                      <a:pt x="1520" y="5107"/>
                    </a:lnTo>
                    <a:lnTo>
                      <a:pt x="1338" y="5624"/>
                    </a:lnTo>
                    <a:cubicBezTo>
                      <a:pt x="1307" y="5700"/>
                      <a:pt x="1239" y="5738"/>
                      <a:pt x="1171" y="5738"/>
                    </a:cubicBezTo>
                    <a:cubicBezTo>
                      <a:pt x="1102" y="5738"/>
                      <a:pt x="1034" y="5700"/>
                      <a:pt x="1003" y="5624"/>
                    </a:cubicBezTo>
                    <a:cubicBezTo>
                      <a:pt x="943" y="5442"/>
                      <a:pt x="882" y="5229"/>
                      <a:pt x="791" y="5047"/>
                    </a:cubicBezTo>
                    <a:cubicBezTo>
                      <a:pt x="669" y="4712"/>
                      <a:pt x="578" y="4378"/>
                      <a:pt x="456" y="4044"/>
                    </a:cubicBezTo>
                    <a:cubicBezTo>
                      <a:pt x="426" y="3983"/>
                      <a:pt x="395" y="3922"/>
                      <a:pt x="395" y="3861"/>
                    </a:cubicBezTo>
                    <a:cubicBezTo>
                      <a:pt x="365" y="3618"/>
                      <a:pt x="274" y="3375"/>
                      <a:pt x="152" y="3162"/>
                    </a:cubicBezTo>
                    <a:cubicBezTo>
                      <a:pt x="122" y="3101"/>
                      <a:pt x="92" y="3071"/>
                      <a:pt x="61" y="3071"/>
                    </a:cubicBezTo>
                    <a:cubicBezTo>
                      <a:pt x="31" y="3071"/>
                      <a:pt x="0" y="3101"/>
                      <a:pt x="0" y="3162"/>
                    </a:cubicBezTo>
                    <a:cubicBezTo>
                      <a:pt x="0" y="3223"/>
                      <a:pt x="31" y="3284"/>
                      <a:pt x="31" y="3344"/>
                    </a:cubicBezTo>
                    <a:cubicBezTo>
                      <a:pt x="61" y="3557"/>
                      <a:pt x="122" y="3800"/>
                      <a:pt x="213" y="4013"/>
                    </a:cubicBezTo>
                    <a:cubicBezTo>
                      <a:pt x="274" y="4195"/>
                      <a:pt x="335" y="4378"/>
                      <a:pt x="456" y="4621"/>
                    </a:cubicBezTo>
                    <a:cubicBezTo>
                      <a:pt x="578" y="4955"/>
                      <a:pt x="730" y="5290"/>
                      <a:pt x="851" y="5654"/>
                    </a:cubicBezTo>
                    <a:cubicBezTo>
                      <a:pt x="882" y="5746"/>
                      <a:pt x="912" y="5806"/>
                      <a:pt x="1003" y="5867"/>
                    </a:cubicBezTo>
                    <a:cubicBezTo>
                      <a:pt x="1064" y="5928"/>
                      <a:pt x="1186" y="5928"/>
                      <a:pt x="1277" y="5928"/>
                    </a:cubicBezTo>
                    <a:cubicBezTo>
                      <a:pt x="1338" y="5898"/>
                      <a:pt x="1429" y="5867"/>
                      <a:pt x="1459" y="5806"/>
                    </a:cubicBezTo>
                    <a:cubicBezTo>
                      <a:pt x="1520" y="5776"/>
                      <a:pt x="1520" y="5715"/>
                      <a:pt x="1551" y="5654"/>
                    </a:cubicBezTo>
                    <a:lnTo>
                      <a:pt x="1642" y="5351"/>
                    </a:lnTo>
                    <a:lnTo>
                      <a:pt x="1824" y="4803"/>
                    </a:lnTo>
                    <a:cubicBezTo>
                      <a:pt x="1946" y="4439"/>
                      <a:pt x="2037" y="4074"/>
                      <a:pt x="2158" y="3679"/>
                    </a:cubicBezTo>
                    <a:lnTo>
                      <a:pt x="2341" y="3132"/>
                    </a:lnTo>
                    <a:cubicBezTo>
                      <a:pt x="2462" y="2706"/>
                      <a:pt x="2584" y="2281"/>
                      <a:pt x="2736" y="1855"/>
                    </a:cubicBezTo>
                    <a:cubicBezTo>
                      <a:pt x="2766" y="1703"/>
                      <a:pt x="2827" y="1551"/>
                      <a:pt x="2858" y="1369"/>
                    </a:cubicBezTo>
                    <a:cubicBezTo>
                      <a:pt x="2949" y="1095"/>
                      <a:pt x="3040" y="822"/>
                      <a:pt x="3131" y="518"/>
                    </a:cubicBezTo>
                    <a:cubicBezTo>
                      <a:pt x="3162" y="396"/>
                      <a:pt x="3222" y="244"/>
                      <a:pt x="3253" y="92"/>
                    </a:cubicBezTo>
                    <a:cubicBezTo>
                      <a:pt x="3253" y="62"/>
                      <a:pt x="3253" y="31"/>
                      <a:pt x="32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4562477" y="3005975"/>
                <a:ext cx="53452" cy="79721"/>
              </a:xfrm>
              <a:custGeom>
                <a:rect b="b" l="l" r="r" t="t"/>
                <a:pathLst>
                  <a:path extrusionOk="0" h="3311" w="2220">
                    <a:moveTo>
                      <a:pt x="2189" y="0"/>
                    </a:moveTo>
                    <a:cubicBezTo>
                      <a:pt x="2189" y="0"/>
                      <a:pt x="2189" y="30"/>
                      <a:pt x="2159" y="30"/>
                    </a:cubicBezTo>
                    <a:lnTo>
                      <a:pt x="2098" y="213"/>
                    </a:lnTo>
                    <a:lnTo>
                      <a:pt x="1916" y="699"/>
                    </a:lnTo>
                    <a:cubicBezTo>
                      <a:pt x="1885" y="790"/>
                      <a:pt x="1855" y="882"/>
                      <a:pt x="1825" y="973"/>
                    </a:cubicBezTo>
                    <a:cubicBezTo>
                      <a:pt x="1764" y="1155"/>
                      <a:pt x="1673" y="1368"/>
                      <a:pt x="1612" y="1550"/>
                    </a:cubicBezTo>
                    <a:lnTo>
                      <a:pt x="1581" y="1641"/>
                    </a:lnTo>
                    <a:lnTo>
                      <a:pt x="1429" y="2006"/>
                    </a:lnTo>
                    <a:lnTo>
                      <a:pt x="1186" y="2614"/>
                    </a:lnTo>
                    <a:lnTo>
                      <a:pt x="1095" y="2888"/>
                    </a:lnTo>
                    <a:lnTo>
                      <a:pt x="1034" y="3009"/>
                    </a:lnTo>
                    <a:cubicBezTo>
                      <a:pt x="999" y="3080"/>
                      <a:pt x="942" y="3110"/>
                      <a:pt x="883" y="3110"/>
                    </a:cubicBezTo>
                    <a:cubicBezTo>
                      <a:pt x="841" y="3110"/>
                      <a:pt x="798" y="3095"/>
                      <a:pt x="761" y="3070"/>
                    </a:cubicBezTo>
                    <a:cubicBezTo>
                      <a:pt x="639" y="2918"/>
                      <a:pt x="518" y="2766"/>
                      <a:pt x="426" y="2614"/>
                    </a:cubicBezTo>
                    <a:cubicBezTo>
                      <a:pt x="396" y="2584"/>
                      <a:pt x="366" y="2553"/>
                      <a:pt x="366" y="2523"/>
                    </a:cubicBezTo>
                    <a:cubicBezTo>
                      <a:pt x="305" y="2401"/>
                      <a:pt x="244" y="2310"/>
                      <a:pt x="122" y="2249"/>
                    </a:cubicBezTo>
                    <a:lnTo>
                      <a:pt x="31" y="2249"/>
                    </a:lnTo>
                    <a:cubicBezTo>
                      <a:pt x="1" y="2249"/>
                      <a:pt x="1" y="2280"/>
                      <a:pt x="1" y="2310"/>
                    </a:cubicBezTo>
                    <a:cubicBezTo>
                      <a:pt x="1" y="2341"/>
                      <a:pt x="31" y="2371"/>
                      <a:pt x="31" y="2432"/>
                    </a:cubicBezTo>
                    <a:cubicBezTo>
                      <a:pt x="62" y="2523"/>
                      <a:pt x="153" y="2644"/>
                      <a:pt x="214" y="2736"/>
                    </a:cubicBezTo>
                    <a:cubicBezTo>
                      <a:pt x="305" y="2796"/>
                      <a:pt x="335" y="2918"/>
                      <a:pt x="396" y="2979"/>
                    </a:cubicBezTo>
                    <a:cubicBezTo>
                      <a:pt x="487" y="3040"/>
                      <a:pt x="548" y="3131"/>
                      <a:pt x="609" y="3192"/>
                    </a:cubicBezTo>
                    <a:cubicBezTo>
                      <a:pt x="679" y="3274"/>
                      <a:pt x="773" y="3311"/>
                      <a:pt x="866" y="3311"/>
                    </a:cubicBezTo>
                    <a:cubicBezTo>
                      <a:pt x="1014" y="3311"/>
                      <a:pt x="1161" y="3219"/>
                      <a:pt x="1217" y="3070"/>
                    </a:cubicBezTo>
                    <a:lnTo>
                      <a:pt x="1429" y="2493"/>
                    </a:lnTo>
                    <a:lnTo>
                      <a:pt x="1612" y="1915"/>
                    </a:lnTo>
                    <a:lnTo>
                      <a:pt x="1703" y="1611"/>
                    </a:lnTo>
                    <a:cubicBezTo>
                      <a:pt x="1794" y="1398"/>
                      <a:pt x="1825" y="1155"/>
                      <a:pt x="1916" y="942"/>
                    </a:cubicBezTo>
                    <a:cubicBezTo>
                      <a:pt x="1946" y="882"/>
                      <a:pt x="1976" y="790"/>
                      <a:pt x="2007" y="699"/>
                    </a:cubicBezTo>
                    <a:lnTo>
                      <a:pt x="2159" y="243"/>
                    </a:lnTo>
                    <a:cubicBezTo>
                      <a:pt x="2189" y="182"/>
                      <a:pt x="2189" y="91"/>
                      <a:pt x="2220" y="30"/>
                    </a:cubicBezTo>
                    <a:lnTo>
                      <a:pt x="22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4442451" y="3060848"/>
                <a:ext cx="92987" cy="84921"/>
              </a:xfrm>
              <a:custGeom>
                <a:rect b="b" l="l" r="r" t="t"/>
                <a:pathLst>
                  <a:path extrusionOk="0" h="3527" w="3862">
                    <a:moveTo>
                      <a:pt x="3861" y="1"/>
                    </a:moveTo>
                    <a:cubicBezTo>
                      <a:pt x="3831" y="1"/>
                      <a:pt x="3831" y="31"/>
                      <a:pt x="3800" y="62"/>
                    </a:cubicBezTo>
                    <a:lnTo>
                      <a:pt x="3679" y="274"/>
                    </a:lnTo>
                    <a:lnTo>
                      <a:pt x="3314" y="913"/>
                    </a:lnTo>
                    <a:cubicBezTo>
                      <a:pt x="3223" y="1034"/>
                      <a:pt x="3162" y="1156"/>
                      <a:pt x="3101" y="1277"/>
                    </a:cubicBezTo>
                    <a:cubicBezTo>
                      <a:pt x="2980" y="1551"/>
                      <a:pt x="2828" y="1794"/>
                      <a:pt x="2676" y="2037"/>
                    </a:cubicBezTo>
                    <a:cubicBezTo>
                      <a:pt x="2676" y="2068"/>
                      <a:pt x="2645" y="2098"/>
                      <a:pt x="2615" y="2098"/>
                    </a:cubicBezTo>
                    <a:cubicBezTo>
                      <a:pt x="2597" y="2107"/>
                      <a:pt x="2577" y="2111"/>
                      <a:pt x="2556" y="2111"/>
                    </a:cubicBezTo>
                    <a:cubicBezTo>
                      <a:pt x="2506" y="2111"/>
                      <a:pt x="2454" y="2089"/>
                      <a:pt x="2433" y="2068"/>
                    </a:cubicBezTo>
                    <a:lnTo>
                      <a:pt x="2220" y="1855"/>
                    </a:lnTo>
                    <a:lnTo>
                      <a:pt x="1885" y="1521"/>
                    </a:lnTo>
                    <a:lnTo>
                      <a:pt x="1733" y="1369"/>
                    </a:lnTo>
                    <a:cubicBezTo>
                      <a:pt x="1673" y="1308"/>
                      <a:pt x="1612" y="1247"/>
                      <a:pt x="1551" y="1217"/>
                    </a:cubicBezTo>
                    <a:cubicBezTo>
                      <a:pt x="1505" y="1186"/>
                      <a:pt x="1460" y="1171"/>
                      <a:pt x="1414" y="1171"/>
                    </a:cubicBezTo>
                    <a:cubicBezTo>
                      <a:pt x="1369" y="1171"/>
                      <a:pt x="1323" y="1186"/>
                      <a:pt x="1278" y="1217"/>
                    </a:cubicBezTo>
                    <a:cubicBezTo>
                      <a:pt x="1217" y="1247"/>
                      <a:pt x="1156" y="1308"/>
                      <a:pt x="1126" y="1399"/>
                    </a:cubicBezTo>
                    <a:lnTo>
                      <a:pt x="943" y="1764"/>
                    </a:lnTo>
                    <a:cubicBezTo>
                      <a:pt x="882" y="1885"/>
                      <a:pt x="791" y="2007"/>
                      <a:pt x="730" y="2159"/>
                    </a:cubicBezTo>
                    <a:cubicBezTo>
                      <a:pt x="609" y="2372"/>
                      <a:pt x="487" y="2615"/>
                      <a:pt x="366" y="2828"/>
                    </a:cubicBezTo>
                    <a:cubicBezTo>
                      <a:pt x="335" y="2858"/>
                      <a:pt x="305" y="2919"/>
                      <a:pt x="274" y="2949"/>
                    </a:cubicBezTo>
                    <a:cubicBezTo>
                      <a:pt x="153" y="3071"/>
                      <a:pt x="62" y="3253"/>
                      <a:pt x="1" y="3435"/>
                    </a:cubicBezTo>
                    <a:cubicBezTo>
                      <a:pt x="1" y="3466"/>
                      <a:pt x="1" y="3527"/>
                      <a:pt x="1" y="3527"/>
                    </a:cubicBezTo>
                    <a:lnTo>
                      <a:pt x="92" y="3527"/>
                    </a:lnTo>
                    <a:cubicBezTo>
                      <a:pt x="153" y="3496"/>
                      <a:pt x="183" y="3466"/>
                      <a:pt x="214" y="3435"/>
                    </a:cubicBezTo>
                    <a:cubicBezTo>
                      <a:pt x="335" y="3283"/>
                      <a:pt x="426" y="3162"/>
                      <a:pt x="487" y="3010"/>
                    </a:cubicBezTo>
                    <a:cubicBezTo>
                      <a:pt x="548" y="2888"/>
                      <a:pt x="639" y="2736"/>
                      <a:pt x="700" y="2615"/>
                    </a:cubicBezTo>
                    <a:cubicBezTo>
                      <a:pt x="822" y="2372"/>
                      <a:pt x="943" y="2128"/>
                      <a:pt x="1065" y="1885"/>
                    </a:cubicBezTo>
                    <a:lnTo>
                      <a:pt x="1217" y="1612"/>
                    </a:lnTo>
                    <a:lnTo>
                      <a:pt x="1308" y="1429"/>
                    </a:lnTo>
                    <a:cubicBezTo>
                      <a:pt x="1327" y="1372"/>
                      <a:pt x="1371" y="1350"/>
                      <a:pt x="1416" y="1350"/>
                    </a:cubicBezTo>
                    <a:cubicBezTo>
                      <a:pt x="1442" y="1350"/>
                      <a:pt x="1468" y="1357"/>
                      <a:pt x="1490" y="1369"/>
                    </a:cubicBezTo>
                    <a:lnTo>
                      <a:pt x="1642" y="1521"/>
                    </a:lnTo>
                    <a:lnTo>
                      <a:pt x="2281" y="2098"/>
                    </a:lnTo>
                    <a:cubicBezTo>
                      <a:pt x="2341" y="2189"/>
                      <a:pt x="2402" y="2220"/>
                      <a:pt x="2493" y="2250"/>
                    </a:cubicBezTo>
                    <a:cubicBezTo>
                      <a:pt x="2585" y="2250"/>
                      <a:pt x="2676" y="2220"/>
                      <a:pt x="2767" y="2159"/>
                    </a:cubicBezTo>
                    <a:cubicBezTo>
                      <a:pt x="2919" y="1855"/>
                      <a:pt x="3040" y="1551"/>
                      <a:pt x="3223" y="1277"/>
                    </a:cubicBezTo>
                    <a:cubicBezTo>
                      <a:pt x="3284" y="1156"/>
                      <a:pt x="3344" y="1065"/>
                      <a:pt x="3405" y="943"/>
                    </a:cubicBezTo>
                    <a:lnTo>
                      <a:pt x="3740" y="365"/>
                    </a:lnTo>
                    <a:lnTo>
                      <a:pt x="3861" y="62"/>
                    </a:lnTo>
                    <a:cubicBezTo>
                      <a:pt x="3861" y="31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6"/>
              <p:cNvSpPr/>
              <p:nvPr/>
            </p:nvSpPr>
            <p:spPr>
              <a:xfrm>
                <a:off x="4529539" y="3032773"/>
                <a:ext cx="39559" cy="35731"/>
              </a:xfrm>
              <a:custGeom>
                <a:rect b="b" l="l" r="r" t="t"/>
                <a:pathLst>
                  <a:path extrusionOk="0" h="1484" w="1643">
                    <a:moveTo>
                      <a:pt x="828" y="1"/>
                    </a:moveTo>
                    <a:cubicBezTo>
                      <a:pt x="675" y="1"/>
                      <a:pt x="535" y="40"/>
                      <a:pt x="396" y="133"/>
                    </a:cubicBezTo>
                    <a:cubicBezTo>
                      <a:pt x="366" y="164"/>
                      <a:pt x="366" y="164"/>
                      <a:pt x="335" y="194"/>
                    </a:cubicBezTo>
                    <a:cubicBezTo>
                      <a:pt x="244" y="285"/>
                      <a:pt x="153" y="407"/>
                      <a:pt x="123" y="528"/>
                    </a:cubicBezTo>
                    <a:cubicBezTo>
                      <a:pt x="1" y="924"/>
                      <a:pt x="244" y="1349"/>
                      <a:pt x="639" y="1440"/>
                    </a:cubicBezTo>
                    <a:cubicBezTo>
                      <a:pt x="704" y="1462"/>
                      <a:pt x="768" y="1483"/>
                      <a:pt x="833" y="1483"/>
                    </a:cubicBezTo>
                    <a:cubicBezTo>
                      <a:pt x="859" y="1483"/>
                      <a:pt x="886" y="1480"/>
                      <a:pt x="913" y="1471"/>
                    </a:cubicBezTo>
                    <a:cubicBezTo>
                      <a:pt x="1095" y="1440"/>
                      <a:pt x="1247" y="1349"/>
                      <a:pt x="1399" y="1258"/>
                    </a:cubicBezTo>
                    <a:cubicBezTo>
                      <a:pt x="1430" y="1228"/>
                      <a:pt x="1430" y="1197"/>
                      <a:pt x="1460" y="1167"/>
                    </a:cubicBezTo>
                    <a:cubicBezTo>
                      <a:pt x="1582" y="1076"/>
                      <a:pt x="1642" y="954"/>
                      <a:pt x="1612" y="802"/>
                    </a:cubicBezTo>
                    <a:cubicBezTo>
                      <a:pt x="1582" y="772"/>
                      <a:pt x="1582" y="772"/>
                      <a:pt x="1551" y="772"/>
                    </a:cubicBezTo>
                    <a:cubicBezTo>
                      <a:pt x="1541" y="761"/>
                      <a:pt x="1531" y="758"/>
                      <a:pt x="1522" y="758"/>
                    </a:cubicBezTo>
                    <a:cubicBezTo>
                      <a:pt x="1504" y="758"/>
                      <a:pt x="1490" y="772"/>
                      <a:pt x="1490" y="772"/>
                    </a:cubicBezTo>
                    <a:lnTo>
                      <a:pt x="1430" y="863"/>
                    </a:lnTo>
                    <a:cubicBezTo>
                      <a:pt x="1369" y="924"/>
                      <a:pt x="1338" y="1015"/>
                      <a:pt x="1278" y="1076"/>
                    </a:cubicBezTo>
                    <a:cubicBezTo>
                      <a:pt x="1217" y="1136"/>
                      <a:pt x="1186" y="1167"/>
                      <a:pt x="1126" y="1197"/>
                    </a:cubicBezTo>
                    <a:cubicBezTo>
                      <a:pt x="1047" y="1256"/>
                      <a:pt x="956" y="1290"/>
                      <a:pt x="868" y="1290"/>
                    </a:cubicBezTo>
                    <a:cubicBezTo>
                      <a:pt x="820" y="1290"/>
                      <a:pt x="774" y="1279"/>
                      <a:pt x="730" y="1258"/>
                    </a:cubicBezTo>
                    <a:cubicBezTo>
                      <a:pt x="670" y="1258"/>
                      <a:pt x="639" y="1258"/>
                      <a:pt x="578" y="1228"/>
                    </a:cubicBezTo>
                    <a:cubicBezTo>
                      <a:pt x="457" y="1167"/>
                      <a:pt x="366" y="1045"/>
                      <a:pt x="305" y="893"/>
                    </a:cubicBezTo>
                    <a:cubicBezTo>
                      <a:pt x="244" y="741"/>
                      <a:pt x="275" y="589"/>
                      <a:pt x="335" y="437"/>
                    </a:cubicBezTo>
                    <a:cubicBezTo>
                      <a:pt x="366" y="376"/>
                      <a:pt x="427" y="285"/>
                      <a:pt x="487" y="255"/>
                    </a:cubicBezTo>
                    <a:cubicBezTo>
                      <a:pt x="605" y="137"/>
                      <a:pt x="759" y="92"/>
                      <a:pt x="908" y="92"/>
                    </a:cubicBezTo>
                    <a:cubicBezTo>
                      <a:pt x="951" y="92"/>
                      <a:pt x="993" y="96"/>
                      <a:pt x="1034" y="103"/>
                    </a:cubicBezTo>
                    <a:cubicBezTo>
                      <a:pt x="1095" y="133"/>
                      <a:pt x="1156" y="164"/>
                      <a:pt x="1217" y="194"/>
                    </a:cubicBezTo>
                    <a:cubicBezTo>
                      <a:pt x="1399" y="316"/>
                      <a:pt x="1521" y="498"/>
                      <a:pt x="1551" y="711"/>
                    </a:cubicBezTo>
                    <a:cubicBezTo>
                      <a:pt x="1582" y="711"/>
                      <a:pt x="1582" y="711"/>
                      <a:pt x="1582" y="741"/>
                    </a:cubicBezTo>
                    <a:cubicBezTo>
                      <a:pt x="1582" y="711"/>
                      <a:pt x="1582" y="711"/>
                      <a:pt x="1582" y="680"/>
                    </a:cubicBezTo>
                    <a:cubicBezTo>
                      <a:pt x="1582" y="620"/>
                      <a:pt x="1551" y="559"/>
                      <a:pt x="1551" y="498"/>
                    </a:cubicBezTo>
                    <a:cubicBezTo>
                      <a:pt x="1490" y="346"/>
                      <a:pt x="1369" y="194"/>
                      <a:pt x="1247" y="103"/>
                    </a:cubicBezTo>
                    <a:cubicBezTo>
                      <a:pt x="1156" y="42"/>
                      <a:pt x="1065" y="12"/>
                      <a:pt x="974" y="12"/>
                    </a:cubicBezTo>
                    <a:cubicBezTo>
                      <a:pt x="923" y="5"/>
                      <a:pt x="875" y="1"/>
                      <a:pt x="8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4532477" y="3035229"/>
                <a:ext cx="24174" cy="16854"/>
              </a:xfrm>
              <a:custGeom>
                <a:rect b="b" l="l" r="r" t="t"/>
                <a:pathLst>
                  <a:path extrusionOk="0" h="700" w="1004">
                    <a:moveTo>
                      <a:pt x="973" y="1"/>
                    </a:moveTo>
                    <a:lnTo>
                      <a:pt x="852" y="62"/>
                    </a:lnTo>
                    <a:cubicBezTo>
                      <a:pt x="821" y="92"/>
                      <a:pt x="821" y="92"/>
                      <a:pt x="791" y="122"/>
                    </a:cubicBezTo>
                    <a:cubicBezTo>
                      <a:pt x="760" y="153"/>
                      <a:pt x="730" y="183"/>
                      <a:pt x="669" y="214"/>
                    </a:cubicBezTo>
                    <a:lnTo>
                      <a:pt x="639" y="214"/>
                    </a:lnTo>
                    <a:lnTo>
                      <a:pt x="548" y="274"/>
                    </a:lnTo>
                    <a:lnTo>
                      <a:pt x="426" y="366"/>
                    </a:lnTo>
                    <a:lnTo>
                      <a:pt x="305" y="426"/>
                    </a:lnTo>
                    <a:cubicBezTo>
                      <a:pt x="274" y="426"/>
                      <a:pt x="274" y="426"/>
                      <a:pt x="244" y="457"/>
                    </a:cubicBezTo>
                    <a:cubicBezTo>
                      <a:pt x="213" y="487"/>
                      <a:pt x="153" y="487"/>
                      <a:pt x="122" y="518"/>
                    </a:cubicBezTo>
                    <a:lnTo>
                      <a:pt x="92" y="518"/>
                    </a:lnTo>
                    <a:cubicBezTo>
                      <a:pt x="67" y="505"/>
                      <a:pt x="47" y="498"/>
                      <a:pt x="32" y="498"/>
                    </a:cubicBezTo>
                    <a:cubicBezTo>
                      <a:pt x="11" y="498"/>
                      <a:pt x="1" y="512"/>
                      <a:pt x="1" y="548"/>
                    </a:cubicBezTo>
                    <a:cubicBezTo>
                      <a:pt x="1" y="548"/>
                      <a:pt x="1" y="578"/>
                      <a:pt x="1" y="609"/>
                    </a:cubicBezTo>
                    <a:cubicBezTo>
                      <a:pt x="31" y="609"/>
                      <a:pt x="31" y="639"/>
                      <a:pt x="61" y="670"/>
                    </a:cubicBezTo>
                    <a:lnTo>
                      <a:pt x="92" y="700"/>
                    </a:lnTo>
                    <a:lnTo>
                      <a:pt x="213" y="700"/>
                    </a:lnTo>
                    <a:cubicBezTo>
                      <a:pt x="213" y="670"/>
                      <a:pt x="244" y="670"/>
                      <a:pt x="274" y="609"/>
                    </a:cubicBezTo>
                    <a:cubicBezTo>
                      <a:pt x="305" y="578"/>
                      <a:pt x="335" y="548"/>
                      <a:pt x="365" y="518"/>
                    </a:cubicBezTo>
                    <a:lnTo>
                      <a:pt x="426" y="487"/>
                    </a:lnTo>
                    <a:cubicBezTo>
                      <a:pt x="456" y="457"/>
                      <a:pt x="487" y="426"/>
                      <a:pt x="517" y="396"/>
                    </a:cubicBezTo>
                    <a:cubicBezTo>
                      <a:pt x="578" y="366"/>
                      <a:pt x="608" y="335"/>
                      <a:pt x="639" y="305"/>
                    </a:cubicBezTo>
                    <a:lnTo>
                      <a:pt x="700" y="274"/>
                    </a:lnTo>
                    <a:cubicBezTo>
                      <a:pt x="730" y="244"/>
                      <a:pt x="791" y="183"/>
                      <a:pt x="821" y="153"/>
                    </a:cubicBezTo>
                    <a:cubicBezTo>
                      <a:pt x="852" y="153"/>
                      <a:pt x="852" y="122"/>
                      <a:pt x="882" y="122"/>
                    </a:cubicBezTo>
                    <a:lnTo>
                      <a:pt x="973" y="31"/>
                    </a:lnTo>
                    <a:cubicBezTo>
                      <a:pt x="973" y="31"/>
                      <a:pt x="1004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4534668" y="3041826"/>
                <a:ext cx="27834" cy="18323"/>
              </a:xfrm>
              <a:custGeom>
                <a:rect b="b" l="l" r="r" t="t"/>
                <a:pathLst>
                  <a:path extrusionOk="0" h="761" w="1156">
                    <a:moveTo>
                      <a:pt x="1156" y="0"/>
                    </a:moveTo>
                    <a:lnTo>
                      <a:pt x="1125" y="31"/>
                    </a:lnTo>
                    <a:lnTo>
                      <a:pt x="973" y="92"/>
                    </a:lnTo>
                    <a:cubicBezTo>
                      <a:pt x="973" y="92"/>
                      <a:pt x="943" y="122"/>
                      <a:pt x="913" y="152"/>
                    </a:cubicBezTo>
                    <a:cubicBezTo>
                      <a:pt x="882" y="183"/>
                      <a:pt x="821" y="213"/>
                      <a:pt x="761" y="244"/>
                    </a:cubicBezTo>
                    <a:lnTo>
                      <a:pt x="639" y="304"/>
                    </a:lnTo>
                    <a:lnTo>
                      <a:pt x="487" y="396"/>
                    </a:lnTo>
                    <a:lnTo>
                      <a:pt x="335" y="456"/>
                    </a:lnTo>
                    <a:cubicBezTo>
                      <a:pt x="335" y="456"/>
                      <a:pt x="305" y="487"/>
                      <a:pt x="274" y="487"/>
                    </a:cubicBezTo>
                    <a:cubicBezTo>
                      <a:pt x="214" y="517"/>
                      <a:pt x="183" y="548"/>
                      <a:pt x="122" y="548"/>
                    </a:cubicBezTo>
                    <a:lnTo>
                      <a:pt x="92" y="548"/>
                    </a:lnTo>
                    <a:cubicBezTo>
                      <a:pt x="76" y="539"/>
                      <a:pt x="62" y="536"/>
                      <a:pt x="50" y="536"/>
                    </a:cubicBezTo>
                    <a:cubicBezTo>
                      <a:pt x="17" y="536"/>
                      <a:pt x="1" y="564"/>
                      <a:pt x="1" y="608"/>
                    </a:cubicBezTo>
                    <a:lnTo>
                      <a:pt x="1" y="669"/>
                    </a:lnTo>
                    <a:cubicBezTo>
                      <a:pt x="1" y="669"/>
                      <a:pt x="31" y="700"/>
                      <a:pt x="31" y="730"/>
                    </a:cubicBezTo>
                    <a:lnTo>
                      <a:pt x="92" y="760"/>
                    </a:lnTo>
                    <a:lnTo>
                      <a:pt x="214" y="760"/>
                    </a:lnTo>
                    <a:cubicBezTo>
                      <a:pt x="244" y="730"/>
                      <a:pt x="274" y="730"/>
                      <a:pt x="274" y="700"/>
                    </a:cubicBezTo>
                    <a:cubicBezTo>
                      <a:pt x="305" y="669"/>
                      <a:pt x="365" y="639"/>
                      <a:pt x="396" y="608"/>
                    </a:cubicBezTo>
                    <a:lnTo>
                      <a:pt x="457" y="578"/>
                    </a:lnTo>
                    <a:cubicBezTo>
                      <a:pt x="487" y="548"/>
                      <a:pt x="548" y="517"/>
                      <a:pt x="609" y="487"/>
                    </a:cubicBezTo>
                    <a:cubicBezTo>
                      <a:pt x="639" y="456"/>
                      <a:pt x="669" y="426"/>
                      <a:pt x="730" y="396"/>
                    </a:cubicBezTo>
                    <a:lnTo>
                      <a:pt x="791" y="335"/>
                    </a:lnTo>
                    <a:cubicBezTo>
                      <a:pt x="852" y="304"/>
                      <a:pt x="943" y="213"/>
                      <a:pt x="943" y="213"/>
                    </a:cubicBezTo>
                    <a:cubicBezTo>
                      <a:pt x="973" y="213"/>
                      <a:pt x="1004" y="183"/>
                      <a:pt x="1004" y="183"/>
                    </a:cubicBezTo>
                    <a:lnTo>
                      <a:pt x="1125" y="92"/>
                    </a:lnTo>
                    <a:cubicBezTo>
                      <a:pt x="1125" y="61"/>
                      <a:pt x="1156" y="61"/>
                      <a:pt x="1156" y="31"/>
                    </a:cubicBezTo>
                    <a:lnTo>
                      <a:pt x="1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4541265" y="3051337"/>
                <a:ext cx="23427" cy="15386"/>
              </a:xfrm>
              <a:custGeom>
                <a:rect b="b" l="l" r="r" t="t"/>
                <a:pathLst>
                  <a:path extrusionOk="0" h="639" w="973">
                    <a:moveTo>
                      <a:pt x="973" y="1"/>
                    </a:moveTo>
                    <a:cubicBezTo>
                      <a:pt x="943" y="31"/>
                      <a:pt x="943" y="31"/>
                      <a:pt x="943" y="31"/>
                    </a:cubicBezTo>
                    <a:lnTo>
                      <a:pt x="821" y="61"/>
                    </a:lnTo>
                    <a:cubicBezTo>
                      <a:pt x="791" y="92"/>
                      <a:pt x="791" y="92"/>
                      <a:pt x="760" y="122"/>
                    </a:cubicBezTo>
                    <a:cubicBezTo>
                      <a:pt x="730" y="153"/>
                      <a:pt x="669" y="183"/>
                      <a:pt x="639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96"/>
                      <a:pt x="243" y="396"/>
                      <a:pt x="243" y="426"/>
                    </a:cubicBezTo>
                    <a:cubicBezTo>
                      <a:pt x="213" y="426"/>
                      <a:pt x="152" y="457"/>
                      <a:pt x="122" y="457"/>
                    </a:cubicBezTo>
                    <a:lnTo>
                      <a:pt x="91" y="457"/>
                    </a:lnTo>
                    <a:cubicBezTo>
                      <a:pt x="74" y="448"/>
                      <a:pt x="58" y="444"/>
                      <a:pt x="46" y="444"/>
                    </a:cubicBezTo>
                    <a:cubicBezTo>
                      <a:pt x="16" y="444"/>
                      <a:pt x="0" y="465"/>
                      <a:pt x="0" y="487"/>
                    </a:cubicBezTo>
                    <a:cubicBezTo>
                      <a:pt x="0" y="517"/>
                      <a:pt x="0" y="517"/>
                      <a:pt x="0" y="548"/>
                    </a:cubicBezTo>
                    <a:cubicBezTo>
                      <a:pt x="0" y="578"/>
                      <a:pt x="31" y="578"/>
                      <a:pt x="31" y="609"/>
                    </a:cubicBezTo>
                    <a:lnTo>
                      <a:pt x="91" y="639"/>
                    </a:lnTo>
                    <a:lnTo>
                      <a:pt x="183" y="639"/>
                    </a:lnTo>
                    <a:cubicBezTo>
                      <a:pt x="213" y="639"/>
                      <a:pt x="243" y="639"/>
                      <a:pt x="243" y="609"/>
                    </a:cubicBezTo>
                    <a:cubicBezTo>
                      <a:pt x="274" y="578"/>
                      <a:pt x="304" y="548"/>
                      <a:pt x="335" y="548"/>
                    </a:cubicBezTo>
                    <a:lnTo>
                      <a:pt x="395" y="517"/>
                    </a:lnTo>
                    <a:lnTo>
                      <a:pt x="487" y="426"/>
                    </a:lnTo>
                    <a:cubicBezTo>
                      <a:pt x="547" y="396"/>
                      <a:pt x="578" y="365"/>
                      <a:pt x="608" y="335"/>
                    </a:cubicBezTo>
                    <a:cubicBezTo>
                      <a:pt x="639" y="305"/>
                      <a:pt x="639" y="305"/>
                      <a:pt x="669" y="305"/>
                    </a:cubicBezTo>
                    <a:cubicBezTo>
                      <a:pt x="699" y="274"/>
                      <a:pt x="760" y="183"/>
                      <a:pt x="791" y="183"/>
                    </a:cubicBezTo>
                    <a:cubicBezTo>
                      <a:pt x="821" y="183"/>
                      <a:pt x="851" y="153"/>
                      <a:pt x="851" y="153"/>
                    </a:cubicBezTo>
                    <a:lnTo>
                      <a:pt x="912" y="61"/>
                    </a:lnTo>
                    <a:lnTo>
                      <a:pt x="973" y="31"/>
                    </a:lnTo>
                    <a:lnTo>
                      <a:pt x="97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4609332" y="2975035"/>
                <a:ext cx="38067" cy="35900"/>
              </a:xfrm>
              <a:custGeom>
                <a:rect b="b" l="l" r="r" t="t"/>
                <a:pathLst>
                  <a:path extrusionOk="0" h="1491" w="1581">
                    <a:moveTo>
                      <a:pt x="813" y="1"/>
                    </a:moveTo>
                    <a:cubicBezTo>
                      <a:pt x="656" y="1"/>
                      <a:pt x="490" y="55"/>
                      <a:pt x="365" y="130"/>
                    </a:cubicBezTo>
                    <a:cubicBezTo>
                      <a:pt x="334" y="160"/>
                      <a:pt x="304" y="160"/>
                      <a:pt x="274" y="191"/>
                    </a:cubicBezTo>
                    <a:cubicBezTo>
                      <a:pt x="182" y="282"/>
                      <a:pt x="91" y="404"/>
                      <a:pt x="61" y="525"/>
                    </a:cubicBezTo>
                    <a:cubicBezTo>
                      <a:pt x="0" y="738"/>
                      <a:pt x="30" y="951"/>
                      <a:pt x="152" y="1133"/>
                    </a:cubicBezTo>
                    <a:cubicBezTo>
                      <a:pt x="243" y="1285"/>
                      <a:pt x="395" y="1407"/>
                      <a:pt x="578" y="1467"/>
                    </a:cubicBezTo>
                    <a:cubicBezTo>
                      <a:pt x="623" y="1483"/>
                      <a:pt x="669" y="1490"/>
                      <a:pt x="718" y="1490"/>
                    </a:cubicBezTo>
                    <a:cubicBezTo>
                      <a:pt x="768" y="1490"/>
                      <a:pt x="821" y="1483"/>
                      <a:pt x="882" y="1467"/>
                    </a:cubicBezTo>
                    <a:cubicBezTo>
                      <a:pt x="1034" y="1437"/>
                      <a:pt x="1216" y="1376"/>
                      <a:pt x="1338" y="1255"/>
                    </a:cubicBezTo>
                    <a:cubicBezTo>
                      <a:pt x="1368" y="1224"/>
                      <a:pt x="1398" y="1194"/>
                      <a:pt x="1429" y="1163"/>
                    </a:cubicBezTo>
                    <a:cubicBezTo>
                      <a:pt x="1550" y="1103"/>
                      <a:pt x="1581" y="951"/>
                      <a:pt x="1550" y="829"/>
                    </a:cubicBezTo>
                    <a:cubicBezTo>
                      <a:pt x="1550" y="799"/>
                      <a:pt x="1520" y="768"/>
                      <a:pt x="1489" y="768"/>
                    </a:cubicBezTo>
                    <a:cubicBezTo>
                      <a:pt x="1459" y="768"/>
                      <a:pt x="1429" y="768"/>
                      <a:pt x="1429" y="799"/>
                    </a:cubicBezTo>
                    <a:lnTo>
                      <a:pt x="1368" y="860"/>
                    </a:lnTo>
                    <a:cubicBezTo>
                      <a:pt x="1307" y="951"/>
                      <a:pt x="1277" y="1011"/>
                      <a:pt x="1216" y="1103"/>
                    </a:cubicBezTo>
                    <a:cubicBezTo>
                      <a:pt x="1155" y="1133"/>
                      <a:pt x="1094" y="1194"/>
                      <a:pt x="1064" y="1224"/>
                    </a:cubicBezTo>
                    <a:cubicBezTo>
                      <a:pt x="975" y="1269"/>
                      <a:pt x="870" y="1297"/>
                      <a:pt x="760" y="1297"/>
                    </a:cubicBezTo>
                    <a:cubicBezTo>
                      <a:pt x="720" y="1297"/>
                      <a:pt x="679" y="1293"/>
                      <a:pt x="638" y="1285"/>
                    </a:cubicBezTo>
                    <a:cubicBezTo>
                      <a:pt x="608" y="1255"/>
                      <a:pt x="547" y="1255"/>
                      <a:pt x="517" y="1224"/>
                    </a:cubicBezTo>
                    <a:cubicBezTo>
                      <a:pt x="365" y="1163"/>
                      <a:pt x="274" y="1042"/>
                      <a:pt x="243" y="890"/>
                    </a:cubicBezTo>
                    <a:cubicBezTo>
                      <a:pt x="182" y="738"/>
                      <a:pt x="182" y="586"/>
                      <a:pt x="274" y="434"/>
                    </a:cubicBezTo>
                    <a:cubicBezTo>
                      <a:pt x="374" y="233"/>
                      <a:pt x="579" y="115"/>
                      <a:pt x="802" y="115"/>
                    </a:cubicBezTo>
                    <a:cubicBezTo>
                      <a:pt x="848" y="115"/>
                      <a:pt x="895" y="120"/>
                      <a:pt x="942" y="130"/>
                    </a:cubicBezTo>
                    <a:cubicBezTo>
                      <a:pt x="1034" y="130"/>
                      <a:pt x="1094" y="160"/>
                      <a:pt x="1155" y="191"/>
                    </a:cubicBezTo>
                    <a:cubicBezTo>
                      <a:pt x="1277" y="282"/>
                      <a:pt x="1368" y="373"/>
                      <a:pt x="1429" y="495"/>
                    </a:cubicBezTo>
                    <a:cubicBezTo>
                      <a:pt x="1459" y="556"/>
                      <a:pt x="1459" y="647"/>
                      <a:pt x="1489" y="708"/>
                    </a:cubicBezTo>
                    <a:cubicBezTo>
                      <a:pt x="1489" y="708"/>
                      <a:pt x="1489" y="738"/>
                      <a:pt x="1520" y="738"/>
                    </a:cubicBezTo>
                    <a:cubicBezTo>
                      <a:pt x="1520" y="738"/>
                      <a:pt x="1520" y="708"/>
                      <a:pt x="1520" y="677"/>
                    </a:cubicBezTo>
                    <a:cubicBezTo>
                      <a:pt x="1520" y="616"/>
                      <a:pt x="1520" y="586"/>
                      <a:pt x="1489" y="525"/>
                    </a:cubicBezTo>
                    <a:cubicBezTo>
                      <a:pt x="1429" y="343"/>
                      <a:pt x="1338" y="221"/>
                      <a:pt x="1186" y="100"/>
                    </a:cubicBezTo>
                    <a:cubicBezTo>
                      <a:pt x="1094" y="69"/>
                      <a:pt x="1003" y="8"/>
                      <a:pt x="912" y="8"/>
                    </a:cubicBezTo>
                    <a:cubicBezTo>
                      <a:pt x="880" y="3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4610777" y="2978165"/>
                <a:ext cx="23451" cy="16662"/>
              </a:xfrm>
              <a:custGeom>
                <a:rect b="b" l="l" r="r" t="t"/>
                <a:pathLst>
                  <a:path extrusionOk="0" h="692" w="974">
                    <a:moveTo>
                      <a:pt x="974" y="0"/>
                    </a:moveTo>
                    <a:cubicBezTo>
                      <a:pt x="974" y="0"/>
                      <a:pt x="943" y="30"/>
                      <a:pt x="943" y="30"/>
                    </a:cubicBezTo>
                    <a:lnTo>
                      <a:pt x="822" y="91"/>
                    </a:lnTo>
                    <a:cubicBezTo>
                      <a:pt x="822" y="91"/>
                      <a:pt x="791" y="91"/>
                      <a:pt x="761" y="122"/>
                    </a:cubicBezTo>
                    <a:cubicBezTo>
                      <a:pt x="730" y="152"/>
                      <a:pt x="700" y="182"/>
                      <a:pt x="639" y="213"/>
                    </a:cubicBezTo>
                    <a:lnTo>
                      <a:pt x="578" y="274"/>
                    </a:lnTo>
                    <a:lnTo>
                      <a:pt x="426" y="334"/>
                    </a:lnTo>
                    <a:lnTo>
                      <a:pt x="305" y="395"/>
                    </a:lnTo>
                    <a:cubicBezTo>
                      <a:pt x="274" y="426"/>
                      <a:pt x="274" y="426"/>
                      <a:pt x="244" y="456"/>
                    </a:cubicBezTo>
                    <a:cubicBezTo>
                      <a:pt x="214" y="456"/>
                      <a:pt x="153" y="486"/>
                      <a:pt x="122" y="486"/>
                    </a:cubicBezTo>
                    <a:lnTo>
                      <a:pt x="92" y="486"/>
                    </a:lnTo>
                    <a:cubicBezTo>
                      <a:pt x="76" y="478"/>
                      <a:pt x="62" y="474"/>
                      <a:pt x="50" y="474"/>
                    </a:cubicBezTo>
                    <a:cubicBezTo>
                      <a:pt x="17" y="474"/>
                      <a:pt x="1" y="503"/>
                      <a:pt x="1" y="547"/>
                    </a:cubicBezTo>
                    <a:cubicBezTo>
                      <a:pt x="1" y="547"/>
                      <a:pt x="1" y="578"/>
                      <a:pt x="1" y="578"/>
                    </a:cubicBezTo>
                    <a:cubicBezTo>
                      <a:pt x="31" y="608"/>
                      <a:pt x="31" y="608"/>
                      <a:pt x="62" y="638"/>
                    </a:cubicBezTo>
                    <a:lnTo>
                      <a:pt x="92" y="669"/>
                    </a:lnTo>
                    <a:cubicBezTo>
                      <a:pt x="107" y="684"/>
                      <a:pt x="122" y="692"/>
                      <a:pt x="141" y="692"/>
                    </a:cubicBezTo>
                    <a:cubicBezTo>
                      <a:pt x="160" y="692"/>
                      <a:pt x="183" y="684"/>
                      <a:pt x="214" y="669"/>
                    </a:cubicBezTo>
                    <a:cubicBezTo>
                      <a:pt x="214" y="669"/>
                      <a:pt x="244" y="669"/>
                      <a:pt x="244" y="638"/>
                    </a:cubicBezTo>
                    <a:cubicBezTo>
                      <a:pt x="274" y="608"/>
                      <a:pt x="305" y="578"/>
                      <a:pt x="335" y="547"/>
                    </a:cubicBezTo>
                    <a:lnTo>
                      <a:pt x="396" y="517"/>
                    </a:lnTo>
                    <a:cubicBezTo>
                      <a:pt x="426" y="517"/>
                      <a:pt x="457" y="486"/>
                      <a:pt x="518" y="456"/>
                    </a:cubicBezTo>
                    <a:cubicBezTo>
                      <a:pt x="548" y="426"/>
                      <a:pt x="578" y="365"/>
                      <a:pt x="609" y="334"/>
                    </a:cubicBezTo>
                    <a:cubicBezTo>
                      <a:pt x="639" y="334"/>
                      <a:pt x="639" y="304"/>
                      <a:pt x="670" y="304"/>
                    </a:cubicBezTo>
                    <a:cubicBezTo>
                      <a:pt x="730" y="274"/>
                      <a:pt x="791" y="182"/>
                      <a:pt x="791" y="182"/>
                    </a:cubicBezTo>
                    <a:cubicBezTo>
                      <a:pt x="822" y="182"/>
                      <a:pt x="852" y="152"/>
                      <a:pt x="852" y="152"/>
                    </a:cubicBezTo>
                    <a:lnTo>
                      <a:pt x="943" y="61"/>
                    </a:lnTo>
                    <a:cubicBezTo>
                      <a:pt x="943" y="61"/>
                      <a:pt x="974" y="30"/>
                      <a:pt x="974" y="30"/>
                    </a:cubicBezTo>
                    <a:lnTo>
                      <a:pt x="9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4612992" y="2984739"/>
                <a:ext cx="28556" cy="18130"/>
              </a:xfrm>
              <a:custGeom>
                <a:rect b="b" l="l" r="r" t="t"/>
                <a:pathLst>
                  <a:path extrusionOk="0" h="753" w="1186">
                    <a:moveTo>
                      <a:pt x="1155" y="1"/>
                    </a:moveTo>
                    <a:lnTo>
                      <a:pt x="1125" y="31"/>
                    </a:lnTo>
                    <a:lnTo>
                      <a:pt x="1003" y="92"/>
                    </a:lnTo>
                    <a:cubicBezTo>
                      <a:pt x="973" y="92"/>
                      <a:pt x="942" y="122"/>
                      <a:pt x="912" y="122"/>
                    </a:cubicBezTo>
                    <a:cubicBezTo>
                      <a:pt x="882" y="183"/>
                      <a:pt x="821" y="213"/>
                      <a:pt x="790" y="213"/>
                    </a:cubicBezTo>
                    <a:lnTo>
                      <a:pt x="760" y="213"/>
                    </a:lnTo>
                    <a:lnTo>
                      <a:pt x="669" y="274"/>
                    </a:lnTo>
                    <a:lnTo>
                      <a:pt x="486" y="365"/>
                    </a:lnTo>
                    <a:lnTo>
                      <a:pt x="365" y="457"/>
                    </a:lnTo>
                    <a:cubicBezTo>
                      <a:pt x="334" y="457"/>
                      <a:pt x="304" y="487"/>
                      <a:pt x="274" y="487"/>
                    </a:cubicBezTo>
                    <a:cubicBezTo>
                      <a:pt x="243" y="517"/>
                      <a:pt x="182" y="548"/>
                      <a:pt x="122" y="548"/>
                    </a:cubicBezTo>
                    <a:lnTo>
                      <a:pt x="91" y="548"/>
                    </a:lnTo>
                    <a:cubicBezTo>
                      <a:pt x="75" y="540"/>
                      <a:pt x="61" y="536"/>
                      <a:pt x="49" y="536"/>
                    </a:cubicBezTo>
                    <a:cubicBezTo>
                      <a:pt x="16" y="536"/>
                      <a:pt x="0" y="564"/>
                      <a:pt x="0" y="608"/>
                    </a:cubicBezTo>
                    <a:lnTo>
                      <a:pt x="0" y="639"/>
                    </a:lnTo>
                    <a:cubicBezTo>
                      <a:pt x="30" y="700"/>
                      <a:pt x="61" y="730"/>
                      <a:pt x="91" y="730"/>
                    </a:cubicBezTo>
                    <a:cubicBezTo>
                      <a:pt x="106" y="745"/>
                      <a:pt x="129" y="753"/>
                      <a:pt x="152" y="753"/>
                    </a:cubicBezTo>
                    <a:cubicBezTo>
                      <a:pt x="175" y="753"/>
                      <a:pt x="198" y="745"/>
                      <a:pt x="213" y="730"/>
                    </a:cubicBezTo>
                    <a:cubicBezTo>
                      <a:pt x="243" y="730"/>
                      <a:pt x="274" y="730"/>
                      <a:pt x="304" y="700"/>
                    </a:cubicBezTo>
                    <a:cubicBezTo>
                      <a:pt x="334" y="669"/>
                      <a:pt x="365" y="639"/>
                      <a:pt x="426" y="608"/>
                    </a:cubicBezTo>
                    <a:lnTo>
                      <a:pt x="486" y="578"/>
                    </a:lnTo>
                    <a:lnTo>
                      <a:pt x="608" y="487"/>
                    </a:lnTo>
                    <a:cubicBezTo>
                      <a:pt x="669" y="457"/>
                      <a:pt x="699" y="396"/>
                      <a:pt x="760" y="365"/>
                    </a:cubicBezTo>
                    <a:lnTo>
                      <a:pt x="821" y="335"/>
                    </a:lnTo>
                    <a:cubicBezTo>
                      <a:pt x="882" y="274"/>
                      <a:pt x="942" y="213"/>
                      <a:pt x="973" y="213"/>
                    </a:cubicBezTo>
                    <a:cubicBezTo>
                      <a:pt x="1003" y="183"/>
                      <a:pt x="1003" y="153"/>
                      <a:pt x="1034" y="153"/>
                    </a:cubicBezTo>
                    <a:lnTo>
                      <a:pt x="1155" y="61"/>
                    </a:lnTo>
                    <a:lnTo>
                      <a:pt x="1186" y="31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6"/>
              <p:cNvSpPr/>
              <p:nvPr/>
            </p:nvSpPr>
            <p:spPr>
              <a:xfrm>
                <a:off x="4620312" y="2994249"/>
                <a:ext cx="23427" cy="15410"/>
              </a:xfrm>
              <a:custGeom>
                <a:rect b="b" l="l" r="r" t="t"/>
                <a:pathLst>
                  <a:path extrusionOk="0" h="640" w="973">
                    <a:moveTo>
                      <a:pt x="942" y="1"/>
                    </a:moveTo>
                    <a:lnTo>
                      <a:pt x="821" y="62"/>
                    </a:lnTo>
                    <a:cubicBezTo>
                      <a:pt x="790" y="62"/>
                      <a:pt x="790" y="92"/>
                      <a:pt x="760" y="92"/>
                    </a:cubicBezTo>
                    <a:cubicBezTo>
                      <a:pt x="730" y="122"/>
                      <a:pt x="699" y="153"/>
                      <a:pt x="638" y="183"/>
                    </a:cubicBezTo>
                    <a:lnTo>
                      <a:pt x="547" y="244"/>
                    </a:lnTo>
                    <a:lnTo>
                      <a:pt x="426" y="305"/>
                    </a:lnTo>
                    <a:lnTo>
                      <a:pt x="304" y="365"/>
                    </a:lnTo>
                    <a:cubicBezTo>
                      <a:pt x="274" y="365"/>
                      <a:pt x="243" y="396"/>
                      <a:pt x="213" y="396"/>
                    </a:cubicBezTo>
                    <a:cubicBezTo>
                      <a:pt x="182" y="426"/>
                      <a:pt x="152" y="457"/>
                      <a:pt x="91" y="457"/>
                    </a:cubicBezTo>
                    <a:lnTo>
                      <a:pt x="61" y="457"/>
                    </a:lnTo>
                    <a:cubicBezTo>
                      <a:pt x="48" y="444"/>
                      <a:pt x="36" y="437"/>
                      <a:pt x="25" y="437"/>
                    </a:cubicBezTo>
                    <a:cubicBezTo>
                      <a:pt x="10" y="437"/>
                      <a:pt x="0" y="451"/>
                      <a:pt x="0" y="487"/>
                    </a:cubicBezTo>
                    <a:lnTo>
                      <a:pt x="0" y="548"/>
                    </a:lnTo>
                    <a:cubicBezTo>
                      <a:pt x="0" y="548"/>
                      <a:pt x="30" y="578"/>
                      <a:pt x="30" y="609"/>
                    </a:cubicBezTo>
                    <a:cubicBezTo>
                      <a:pt x="61" y="609"/>
                      <a:pt x="61" y="609"/>
                      <a:pt x="91" y="639"/>
                    </a:cubicBezTo>
                    <a:lnTo>
                      <a:pt x="182" y="639"/>
                    </a:lnTo>
                    <a:cubicBezTo>
                      <a:pt x="182" y="609"/>
                      <a:pt x="213" y="609"/>
                      <a:pt x="243" y="578"/>
                    </a:cubicBezTo>
                    <a:cubicBezTo>
                      <a:pt x="274" y="548"/>
                      <a:pt x="304" y="548"/>
                      <a:pt x="365" y="517"/>
                    </a:cubicBezTo>
                    <a:lnTo>
                      <a:pt x="395" y="487"/>
                    </a:lnTo>
                    <a:cubicBezTo>
                      <a:pt x="426" y="457"/>
                      <a:pt x="486" y="457"/>
                      <a:pt x="517" y="426"/>
                    </a:cubicBezTo>
                    <a:lnTo>
                      <a:pt x="608" y="305"/>
                    </a:lnTo>
                    <a:lnTo>
                      <a:pt x="669" y="274"/>
                    </a:lnTo>
                    <a:cubicBezTo>
                      <a:pt x="730" y="244"/>
                      <a:pt x="760" y="183"/>
                      <a:pt x="790" y="183"/>
                    </a:cubicBezTo>
                    <a:cubicBezTo>
                      <a:pt x="821" y="153"/>
                      <a:pt x="821" y="153"/>
                      <a:pt x="851" y="122"/>
                    </a:cubicBezTo>
                    <a:lnTo>
                      <a:pt x="942" y="62"/>
                    </a:lnTo>
                    <a:cubicBezTo>
                      <a:pt x="942" y="31"/>
                      <a:pt x="973" y="31"/>
                      <a:pt x="9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6"/>
            <p:cNvSpPr txBox="1"/>
            <p:nvPr/>
          </p:nvSpPr>
          <p:spPr>
            <a:xfrm>
              <a:off x="3857067" y="3684753"/>
              <a:ext cx="1555663" cy="637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1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SP, SP, RJ , AM, GO, CE, MS, PR: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None/>
              </a:pPr>
              <a:r>
                <a:rPr b="0" i="0" lang="pt-BR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3 mortes</a:t>
              </a:r>
              <a:endParaRPr/>
            </a:p>
          </p:txBody>
        </p:sp>
        <p:sp>
          <p:nvSpPr>
            <p:cNvPr id="808" name="Google Shape;808;p6"/>
            <p:cNvSpPr txBox="1"/>
            <p:nvPr/>
          </p:nvSpPr>
          <p:spPr>
            <a:xfrm>
              <a:off x="3942542" y="4411262"/>
              <a:ext cx="1261800" cy="187800"/>
            </a:xfrm>
            <a:prstGeom prst="rect">
              <a:avLst/>
            </a:prstGeom>
            <a:solidFill>
              <a:srgbClr val="8296B0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2023</a:t>
              </a:r>
              <a:endPara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4387826" y="2838961"/>
              <a:ext cx="516005" cy="533091"/>
            </a:xfrm>
            <a:custGeom>
              <a:rect b="b" l="l" r="r" t="t"/>
              <a:pathLst>
                <a:path extrusionOk="0" h="17357" w="17357">
                  <a:moveTo>
                    <a:pt x="8663" y="0"/>
                  </a:moveTo>
                  <a:cubicBezTo>
                    <a:pt x="3891" y="0"/>
                    <a:pt x="0" y="3891"/>
                    <a:pt x="0" y="8663"/>
                  </a:cubicBezTo>
                  <a:cubicBezTo>
                    <a:pt x="0" y="13465"/>
                    <a:pt x="3891" y="17356"/>
                    <a:pt x="8663" y="17356"/>
                  </a:cubicBezTo>
                  <a:cubicBezTo>
                    <a:pt x="13465" y="17356"/>
                    <a:pt x="17356" y="13465"/>
                    <a:pt x="17356" y="8663"/>
                  </a:cubicBezTo>
                  <a:cubicBezTo>
                    <a:pt x="17356" y="3891"/>
                    <a:pt x="13465" y="0"/>
                    <a:pt x="8663" y="0"/>
                  </a:cubicBez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t-BR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b="1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0" name="Google Shape;810;p6"/>
          <p:cNvSpPr/>
          <p:nvPr/>
        </p:nvSpPr>
        <p:spPr>
          <a:xfrm>
            <a:off x="9091171" y="3891135"/>
            <a:ext cx="300383" cy="292029"/>
          </a:xfrm>
          <a:custGeom>
            <a:rect b="b" l="l" r="r" t="t"/>
            <a:pathLst>
              <a:path extrusionOk="0" h="17357" w="17357">
                <a:moveTo>
                  <a:pt x="8693" y="1"/>
                </a:moveTo>
                <a:cubicBezTo>
                  <a:pt x="3891" y="1"/>
                  <a:pt x="0" y="3891"/>
                  <a:pt x="0" y="8663"/>
                </a:cubicBezTo>
                <a:cubicBezTo>
                  <a:pt x="0" y="13466"/>
                  <a:pt x="3891" y="17356"/>
                  <a:pt x="8693" y="17356"/>
                </a:cubicBezTo>
                <a:cubicBezTo>
                  <a:pt x="13465" y="17356"/>
                  <a:pt x="17356" y="13466"/>
                  <a:pt x="17356" y="8663"/>
                </a:cubicBezTo>
                <a:cubicBezTo>
                  <a:pt x="17356" y="3891"/>
                  <a:pt x="13465" y="1"/>
                  <a:pt x="8693" y="1"/>
                </a:cubicBezTo>
                <a:close/>
              </a:path>
            </a:pathLst>
          </a:custGeom>
          <a:solidFill>
            <a:srgbClr val="D0CECE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1" name="Google Shape;811;p6"/>
          <p:cNvGrpSpPr/>
          <p:nvPr/>
        </p:nvGrpSpPr>
        <p:grpSpPr>
          <a:xfrm>
            <a:off x="9864347" y="1278070"/>
            <a:ext cx="1278845" cy="1524548"/>
            <a:chOff x="9918611" y="1343847"/>
            <a:chExt cx="1278845" cy="1524548"/>
          </a:xfrm>
        </p:grpSpPr>
        <p:grpSp>
          <p:nvGrpSpPr>
            <p:cNvPr id="812" name="Google Shape;812;p6"/>
            <p:cNvGrpSpPr/>
            <p:nvPr/>
          </p:nvGrpSpPr>
          <p:grpSpPr>
            <a:xfrm>
              <a:off x="9918611" y="1343847"/>
              <a:ext cx="1278845" cy="1521792"/>
              <a:chOff x="9781377" y="-88952"/>
              <a:chExt cx="1487318" cy="2029055"/>
            </a:xfrm>
          </p:grpSpPr>
          <p:grpSp>
            <p:nvGrpSpPr>
              <p:cNvPr id="813" name="Google Shape;813;p6"/>
              <p:cNvGrpSpPr/>
              <p:nvPr/>
            </p:nvGrpSpPr>
            <p:grpSpPr>
              <a:xfrm>
                <a:off x="9781377" y="-88952"/>
                <a:ext cx="1487318" cy="2029055"/>
                <a:chOff x="5412842" y="1217325"/>
                <a:chExt cx="1487318" cy="2029055"/>
              </a:xfrm>
            </p:grpSpPr>
            <p:sp>
              <p:nvSpPr>
                <p:cNvPr id="814" name="Google Shape;814;p6"/>
                <p:cNvSpPr/>
                <p:nvPr/>
              </p:nvSpPr>
              <p:spPr>
                <a:xfrm>
                  <a:off x="5894924" y="2684753"/>
                  <a:ext cx="417913" cy="417913"/>
                </a:xfrm>
                <a:custGeom>
                  <a:rect b="b" l="l" r="r" t="t"/>
                  <a:pathLst>
                    <a:path extrusionOk="0" h="17357" w="17357">
                      <a:moveTo>
                        <a:pt x="8663" y="1"/>
                      </a:moveTo>
                      <a:cubicBezTo>
                        <a:pt x="3891" y="1"/>
                        <a:pt x="0" y="3892"/>
                        <a:pt x="0" y="8694"/>
                      </a:cubicBezTo>
                      <a:cubicBezTo>
                        <a:pt x="0" y="13466"/>
                        <a:pt x="3891" y="17357"/>
                        <a:pt x="8663" y="17357"/>
                      </a:cubicBezTo>
                      <a:cubicBezTo>
                        <a:pt x="13466" y="17357"/>
                        <a:pt x="17356" y="13466"/>
                        <a:pt x="17356" y="8694"/>
                      </a:cubicBezTo>
                      <a:cubicBezTo>
                        <a:pt x="17356" y="3892"/>
                        <a:pt x="13466" y="1"/>
                        <a:pt x="866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725"/>
                  </a:srgbClr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6"/>
                <p:cNvSpPr/>
                <p:nvPr/>
              </p:nvSpPr>
              <p:spPr>
                <a:xfrm>
                  <a:off x="6114205" y="2275391"/>
                  <a:ext cx="21236" cy="422295"/>
                </a:xfrm>
                <a:custGeom>
                  <a:rect b="b" l="l" r="r" t="t"/>
                  <a:pathLst>
                    <a:path extrusionOk="0" h="17539" w="882">
                      <a:moveTo>
                        <a:pt x="558" y="0"/>
                      </a:moveTo>
                      <a:cubicBezTo>
                        <a:pt x="486" y="0"/>
                        <a:pt x="420" y="50"/>
                        <a:pt x="395" y="99"/>
                      </a:cubicBezTo>
                      <a:cubicBezTo>
                        <a:pt x="335" y="221"/>
                        <a:pt x="274" y="343"/>
                        <a:pt x="244" y="464"/>
                      </a:cubicBezTo>
                      <a:cubicBezTo>
                        <a:pt x="122" y="890"/>
                        <a:pt x="61" y="1346"/>
                        <a:pt x="61" y="1771"/>
                      </a:cubicBezTo>
                      <a:cubicBezTo>
                        <a:pt x="61" y="2136"/>
                        <a:pt x="0" y="2531"/>
                        <a:pt x="31" y="2957"/>
                      </a:cubicBezTo>
                      <a:cubicBezTo>
                        <a:pt x="61" y="3656"/>
                        <a:pt x="61" y="4385"/>
                        <a:pt x="61" y="5084"/>
                      </a:cubicBezTo>
                      <a:lnTo>
                        <a:pt x="61" y="5814"/>
                      </a:lnTo>
                      <a:cubicBezTo>
                        <a:pt x="61" y="6543"/>
                        <a:pt x="92" y="7303"/>
                        <a:pt x="92" y="8033"/>
                      </a:cubicBezTo>
                      <a:cubicBezTo>
                        <a:pt x="122" y="8762"/>
                        <a:pt x="183" y="9522"/>
                        <a:pt x="213" y="10252"/>
                      </a:cubicBezTo>
                      <a:cubicBezTo>
                        <a:pt x="244" y="10616"/>
                        <a:pt x="244" y="11011"/>
                        <a:pt x="244" y="11376"/>
                      </a:cubicBezTo>
                      <a:cubicBezTo>
                        <a:pt x="244" y="12227"/>
                        <a:pt x="365" y="13048"/>
                        <a:pt x="335" y="13899"/>
                      </a:cubicBezTo>
                      <a:cubicBezTo>
                        <a:pt x="335" y="14203"/>
                        <a:pt x="365" y="14507"/>
                        <a:pt x="365" y="14841"/>
                      </a:cubicBezTo>
                      <a:cubicBezTo>
                        <a:pt x="395" y="15388"/>
                        <a:pt x="426" y="15966"/>
                        <a:pt x="456" y="16543"/>
                      </a:cubicBezTo>
                      <a:cubicBezTo>
                        <a:pt x="456" y="16817"/>
                        <a:pt x="487" y="17091"/>
                        <a:pt x="517" y="17394"/>
                      </a:cubicBezTo>
                      <a:cubicBezTo>
                        <a:pt x="517" y="17425"/>
                        <a:pt x="547" y="17486"/>
                        <a:pt x="578" y="17516"/>
                      </a:cubicBezTo>
                      <a:cubicBezTo>
                        <a:pt x="578" y="17531"/>
                        <a:pt x="578" y="17539"/>
                        <a:pt x="582" y="17539"/>
                      </a:cubicBezTo>
                      <a:cubicBezTo>
                        <a:pt x="585" y="17539"/>
                        <a:pt x="593" y="17531"/>
                        <a:pt x="608" y="17516"/>
                      </a:cubicBezTo>
                      <a:cubicBezTo>
                        <a:pt x="608" y="17516"/>
                        <a:pt x="639" y="17486"/>
                        <a:pt x="639" y="17486"/>
                      </a:cubicBezTo>
                      <a:cubicBezTo>
                        <a:pt x="669" y="17425"/>
                        <a:pt x="669" y="17364"/>
                        <a:pt x="669" y="17303"/>
                      </a:cubicBezTo>
                      <a:lnTo>
                        <a:pt x="669" y="16635"/>
                      </a:lnTo>
                      <a:lnTo>
                        <a:pt x="669" y="14750"/>
                      </a:lnTo>
                      <a:cubicBezTo>
                        <a:pt x="669" y="14385"/>
                        <a:pt x="699" y="14051"/>
                        <a:pt x="669" y="13686"/>
                      </a:cubicBezTo>
                      <a:cubicBezTo>
                        <a:pt x="639" y="12957"/>
                        <a:pt x="639" y="12227"/>
                        <a:pt x="639" y="11467"/>
                      </a:cubicBezTo>
                      <a:lnTo>
                        <a:pt x="639" y="11133"/>
                      </a:lnTo>
                      <a:lnTo>
                        <a:pt x="639" y="9583"/>
                      </a:lnTo>
                      <a:lnTo>
                        <a:pt x="639" y="7273"/>
                      </a:lnTo>
                      <a:lnTo>
                        <a:pt x="639" y="5145"/>
                      </a:lnTo>
                      <a:lnTo>
                        <a:pt x="639" y="4020"/>
                      </a:lnTo>
                      <a:cubicBezTo>
                        <a:pt x="608" y="3352"/>
                        <a:pt x="639" y="2683"/>
                        <a:pt x="699" y="2014"/>
                      </a:cubicBezTo>
                      <a:cubicBezTo>
                        <a:pt x="699" y="1893"/>
                        <a:pt x="699" y="1741"/>
                        <a:pt x="730" y="1619"/>
                      </a:cubicBezTo>
                      <a:cubicBezTo>
                        <a:pt x="882" y="1163"/>
                        <a:pt x="882" y="677"/>
                        <a:pt x="730" y="221"/>
                      </a:cubicBezTo>
                      <a:lnTo>
                        <a:pt x="730" y="191"/>
                      </a:lnTo>
                      <a:cubicBezTo>
                        <a:pt x="730" y="99"/>
                        <a:pt x="699" y="8"/>
                        <a:pt x="608" y="8"/>
                      </a:cubicBezTo>
                      <a:cubicBezTo>
                        <a:pt x="592" y="3"/>
                        <a:pt x="575" y="0"/>
                        <a:pt x="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6"/>
                <p:cNvSpPr/>
                <p:nvPr/>
              </p:nvSpPr>
              <p:spPr>
                <a:xfrm>
                  <a:off x="5907090" y="2605530"/>
                  <a:ext cx="642741" cy="640850"/>
                </a:xfrm>
                <a:custGeom>
                  <a:rect b="b" l="l" r="r" t="t"/>
                  <a:pathLst>
                    <a:path extrusionOk="0" h="17767" w="20153">
                      <a:moveTo>
                        <a:pt x="9021" y="1"/>
                      </a:moveTo>
                      <a:cubicBezTo>
                        <a:pt x="8647" y="1"/>
                        <a:pt x="8274" y="24"/>
                        <a:pt x="7903" y="72"/>
                      </a:cubicBezTo>
                      <a:cubicBezTo>
                        <a:pt x="5776" y="376"/>
                        <a:pt x="3830" y="1379"/>
                        <a:pt x="2371" y="2929"/>
                      </a:cubicBezTo>
                      <a:lnTo>
                        <a:pt x="2158" y="3172"/>
                      </a:lnTo>
                      <a:lnTo>
                        <a:pt x="1946" y="3415"/>
                      </a:lnTo>
                      <a:cubicBezTo>
                        <a:pt x="1794" y="3598"/>
                        <a:pt x="1642" y="3750"/>
                        <a:pt x="1520" y="3902"/>
                      </a:cubicBezTo>
                      <a:cubicBezTo>
                        <a:pt x="517" y="5057"/>
                        <a:pt x="0" y="6546"/>
                        <a:pt x="92" y="8066"/>
                      </a:cubicBezTo>
                      <a:lnTo>
                        <a:pt x="92" y="8218"/>
                      </a:lnTo>
                      <a:cubicBezTo>
                        <a:pt x="92" y="8522"/>
                        <a:pt x="122" y="8795"/>
                        <a:pt x="244" y="8856"/>
                      </a:cubicBezTo>
                      <a:cubicBezTo>
                        <a:pt x="264" y="8867"/>
                        <a:pt x="284" y="8872"/>
                        <a:pt x="303" y="8872"/>
                      </a:cubicBezTo>
                      <a:cubicBezTo>
                        <a:pt x="396" y="8872"/>
                        <a:pt x="472" y="8749"/>
                        <a:pt x="547" y="8522"/>
                      </a:cubicBezTo>
                      <a:cubicBezTo>
                        <a:pt x="578" y="8370"/>
                        <a:pt x="608" y="8188"/>
                        <a:pt x="669" y="8005"/>
                      </a:cubicBezTo>
                      <a:cubicBezTo>
                        <a:pt x="730" y="7823"/>
                        <a:pt x="791" y="7640"/>
                        <a:pt x="851" y="7458"/>
                      </a:cubicBezTo>
                      <a:cubicBezTo>
                        <a:pt x="1216" y="6242"/>
                        <a:pt x="1794" y="5087"/>
                        <a:pt x="2554" y="4054"/>
                      </a:cubicBezTo>
                      <a:cubicBezTo>
                        <a:pt x="3253" y="3142"/>
                        <a:pt x="4134" y="2412"/>
                        <a:pt x="5137" y="1835"/>
                      </a:cubicBezTo>
                      <a:cubicBezTo>
                        <a:pt x="6356" y="1133"/>
                        <a:pt x="7729" y="767"/>
                        <a:pt x="9113" y="767"/>
                      </a:cubicBezTo>
                      <a:cubicBezTo>
                        <a:pt x="9766" y="767"/>
                        <a:pt x="10421" y="849"/>
                        <a:pt x="11064" y="1014"/>
                      </a:cubicBezTo>
                      <a:cubicBezTo>
                        <a:pt x="16384" y="2291"/>
                        <a:pt x="18967" y="8279"/>
                        <a:pt x="16292" y="13051"/>
                      </a:cubicBezTo>
                      <a:cubicBezTo>
                        <a:pt x="15745" y="14024"/>
                        <a:pt x="14985" y="14905"/>
                        <a:pt x="14074" y="15574"/>
                      </a:cubicBezTo>
                      <a:cubicBezTo>
                        <a:pt x="13071" y="16364"/>
                        <a:pt x="11915" y="16911"/>
                        <a:pt x="10669" y="17185"/>
                      </a:cubicBezTo>
                      <a:cubicBezTo>
                        <a:pt x="10107" y="17305"/>
                        <a:pt x="9539" y="17367"/>
                        <a:pt x="8976" y="17367"/>
                      </a:cubicBezTo>
                      <a:cubicBezTo>
                        <a:pt x="8259" y="17367"/>
                        <a:pt x="7550" y="17267"/>
                        <a:pt x="6870" y="17063"/>
                      </a:cubicBezTo>
                      <a:cubicBezTo>
                        <a:pt x="5928" y="16820"/>
                        <a:pt x="5076" y="16455"/>
                        <a:pt x="4256" y="15938"/>
                      </a:cubicBezTo>
                      <a:cubicBezTo>
                        <a:pt x="2037" y="14449"/>
                        <a:pt x="578" y="12017"/>
                        <a:pt x="335" y="9373"/>
                      </a:cubicBezTo>
                      <a:cubicBezTo>
                        <a:pt x="335" y="9191"/>
                        <a:pt x="274" y="9069"/>
                        <a:pt x="244" y="8917"/>
                      </a:cubicBezTo>
                      <a:cubicBezTo>
                        <a:pt x="244" y="8887"/>
                        <a:pt x="213" y="8856"/>
                        <a:pt x="213" y="8856"/>
                      </a:cubicBezTo>
                      <a:cubicBezTo>
                        <a:pt x="183" y="8887"/>
                        <a:pt x="152" y="8917"/>
                        <a:pt x="152" y="8947"/>
                      </a:cubicBezTo>
                      <a:lnTo>
                        <a:pt x="152" y="9586"/>
                      </a:lnTo>
                      <a:cubicBezTo>
                        <a:pt x="152" y="9920"/>
                        <a:pt x="213" y="10285"/>
                        <a:pt x="304" y="10619"/>
                      </a:cubicBezTo>
                      <a:cubicBezTo>
                        <a:pt x="365" y="10954"/>
                        <a:pt x="456" y="11288"/>
                        <a:pt x="578" y="11622"/>
                      </a:cubicBezTo>
                      <a:cubicBezTo>
                        <a:pt x="1216" y="13568"/>
                        <a:pt x="2493" y="15270"/>
                        <a:pt x="4225" y="16394"/>
                      </a:cubicBezTo>
                      <a:cubicBezTo>
                        <a:pt x="5168" y="17002"/>
                        <a:pt x="6231" y="17428"/>
                        <a:pt x="7356" y="17641"/>
                      </a:cubicBezTo>
                      <a:cubicBezTo>
                        <a:pt x="7862" y="17725"/>
                        <a:pt x="8369" y="17766"/>
                        <a:pt x="8874" y="17766"/>
                      </a:cubicBezTo>
                      <a:cubicBezTo>
                        <a:pt x="10734" y="17766"/>
                        <a:pt x="12556" y="17203"/>
                        <a:pt x="14134" y="16151"/>
                      </a:cubicBezTo>
                      <a:cubicBezTo>
                        <a:pt x="14408" y="15938"/>
                        <a:pt x="14681" y="15726"/>
                        <a:pt x="14925" y="15483"/>
                      </a:cubicBezTo>
                      <a:cubicBezTo>
                        <a:pt x="20153" y="10832"/>
                        <a:pt x="18207" y="2260"/>
                        <a:pt x="11460" y="345"/>
                      </a:cubicBezTo>
                      <a:cubicBezTo>
                        <a:pt x="10665" y="116"/>
                        <a:pt x="9843" y="1"/>
                        <a:pt x="90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38100">
                  <a:solidFill>
                    <a:srgbClr val="C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68550" lIns="68550" spcFirstLastPara="1" rIns="68550" wrap="square" tIns="685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Calibri"/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17" name="Google Shape;817;p6"/>
                <p:cNvGrpSpPr/>
                <p:nvPr/>
              </p:nvGrpSpPr>
              <p:grpSpPr>
                <a:xfrm>
                  <a:off x="5965647" y="2754991"/>
                  <a:ext cx="306651" cy="286883"/>
                  <a:chOff x="5965647" y="2754991"/>
                  <a:chExt cx="306651" cy="286883"/>
                </a:xfrm>
              </p:grpSpPr>
              <p:sp>
                <p:nvSpPr>
                  <p:cNvPr id="818" name="Google Shape;818;p6"/>
                  <p:cNvSpPr/>
                  <p:nvPr/>
                </p:nvSpPr>
                <p:spPr>
                  <a:xfrm>
                    <a:off x="5965647" y="2754991"/>
                    <a:ext cx="306651" cy="286883"/>
                  </a:xfrm>
                  <a:custGeom>
                    <a:rect b="b" l="l" r="r" t="t"/>
                    <a:pathLst>
                      <a:path extrusionOk="0" h="11915" w="12736">
                        <a:moveTo>
                          <a:pt x="6642" y="337"/>
                        </a:moveTo>
                        <a:cubicBezTo>
                          <a:pt x="7127" y="337"/>
                          <a:pt x="7616" y="407"/>
                          <a:pt x="8085" y="545"/>
                        </a:cubicBezTo>
                        <a:cubicBezTo>
                          <a:pt x="8693" y="697"/>
                          <a:pt x="9301" y="971"/>
                          <a:pt x="9818" y="1305"/>
                        </a:cubicBezTo>
                        <a:cubicBezTo>
                          <a:pt x="10821" y="1944"/>
                          <a:pt x="11581" y="2856"/>
                          <a:pt x="12006" y="3950"/>
                        </a:cubicBezTo>
                        <a:cubicBezTo>
                          <a:pt x="12249" y="4497"/>
                          <a:pt x="12401" y="5074"/>
                          <a:pt x="12462" y="5652"/>
                        </a:cubicBezTo>
                        <a:cubicBezTo>
                          <a:pt x="12462" y="5774"/>
                          <a:pt x="12493" y="5865"/>
                          <a:pt x="12523" y="5956"/>
                        </a:cubicBezTo>
                        <a:cubicBezTo>
                          <a:pt x="12523" y="5968"/>
                          <a:pt x="12523" y="5978"/>
                          <a:pt x="12523" y="5986"/>
                        </a:cubicBezTo>
                        <a:lnTo>
                          <a:pt x="12523" y="5986"/>
                        </a:lnTo>
                        <a:cubicBezTo>
                          <a:pt x="12523" y="5986"/>
                          <a:pt x="12523" y="5986"/>
                          <a:pt x="12523" y="5986"/>
                        </a:cubicBezTo>
                        <a:cubicBezTo>
                          <a:pt x="12513" y="5983"/>
                          <a:pt x="12504" y="5982"/>
                          <a:pt x="12494" y="5982"/>
                        </a:cubicBezTo>
                        <a:cubicBezTo>
                          <a:pt x="12413" y="5982"/>
                          <a:pt x="12337" y="6090"/>
                          <a:pt x="12310" y="6199"/>
                        </a:cubicBezTo>
                        <a:cubicBezTo>
                          <a:pt x="12280" y="6321"/>
                          <a:pt x="12249" y="6442"/>
                          <a:pt x="12219" y="6564"/>
                        </a:cubicBezTo>
                        <a:cubicBezTo>
                          <a:pt x="12158" y="6685"/>
                          <a:pt x="12128" y="6777"/>
                          <a:pt x="12097" y="6898"/>
                        </a:cubicBezTo>
                        <a:cubicBezTo>
                          <a:pt x="11824" y="7719"/>
                          <a:pt x="11459" y="8509"/>
                          <a:pt x="10942" y="9178"/>
                        </a:cubicBezTo>
                        <a:cubicBezTo>
                          <a:pt x="10456" y="9786"/>
                          <a:pt x="9879" y="10272"/>
                          <a:pt x="9210" y="10667"/>
                        </a:cubicBezTo>
                        <a:cubicBezTo>
                          <a:pt x="8408" y="11140"/>
                          <a:pt x="7509" y="11377"/>
                          <a:pt x="6597" y="11377"/>
                        </a:cubicBezTo>
                        <a:cubicBezTo>
                          <a:pt x="6161" y="11377"/>
                          <a:pt x="5722" y="11323"/>
                          <a:pt x="5289" y="11214"/>
                        </a:cubicBezTo>
                        <a:cubicBezTo>
                          <a:pt x="4833" y="11093"/>
                          <a:pt x="4407" y="10941"/>
                          <a:pt x="3982" y="10698"/>
                        </a:cubicBezTo>
                        <a:cubicBezTo>
                          <a:pt x="1337" y="9239"/>
                          <a:pt x="365" y="5895"/>
                          <a:pt x="1793" y="3220"/>
                        </a:cubicBezTo>
                        <a:cubicBezTo>
                          <a:pt x="2189" y="2582"/>
                          <a:pt x="2675" y="2004"/>
                          <a:pt x="3283" y="1549"/>
                        </a:cubicBezTo>
                        <a:cubicBezTo>
                          <a:pt x="3951" y="1001"/>
                          <a:pt x="4742" y="637"/>
                          <a:pt x="5562" y="454"/>
                        </a:cubicBezTo>
                        <a:cubicBezTo>
                          <a:pt x="5914" y="376"/>
                          <a:pt x="6277" y="337"/>
                          <a:pt x="6642" y="337"/>
                        </a:cubicBezTo>
                        <a:close/>
                        <a:moveTo>
                          <a:pt x="6744" y="1"/>
                        </a:moveTo>
                        <a:cubicBezTo>
                          <a:pt x="5501" y="1"/>
                          <a:pt x="4268" y="379"/>
                          <a:pt x="3222" y="1093"/>
                        </a:cubicBezTo>
                        <a:cubicBezTo>
                          <a:pt x="3040" y="1214"/>
                          <a:pt x="2857" y="1366"/>
                          <a:pt x="2705" y="1518"/>
                        </a:cubicBezTo>
                        <a:cubicBezTo>
                          <a:pt x="1885" y="2278"/>
                          <a:pt x="1277" y="3220"/>
                          <a:pt x="942" y="4284"/>
                        </a:cubicBezTo>
                        <a:cubicBezTo>
                          <a:pt x="0" y="7445"/>
                          <a:pt x="1824" y="10789"/>
                          <a:pt x="5015" y="11701"/>
                        </a:cubicBezTo>
                        <a:cubicBezTo>
                          <a:pt x="5534" y="11840"/>
                          <a:pt x="6054" y="11915"/>
                          <a:pt x="6581" y="11915"/>
                        </a:cubicBezTo>
                        <a:cubicBezTo>
                          <a:pt x="6857" y="11915"/>
                          <a:pt x="7135" y="11894"/>
                          <a:pt x="7417" y="11853"/>
                        </a:cubicBezTo>
                        <a:cubicBezTo>
                          <a:pt x="8815" y="11670"/>
                          <a:pt x="10122" y="11002"/>
                          <a:pt x="11125" y="9968"/>
                        </a:cubicBezTo>
                        <a:cubicBezTo>
                          <a:pt x="11216" y="9847"/>
                          <a:pt x="11307" y="9755"/>
                          <a:pt x="11398" y="9634"/>
                        </a:cubicBezTo>
                        <a:cubicBezTo>
                          <a:pt x="11490" y="9512"/>
                          <a:pt x="11611" y="9421"/>
                          <a:pt x="11672" y="9299"/>
                        </a:cubicBezTo>
                        <a:cubicBezTo>
                          <a:pt x="12371" y="8540"/>
                          <a:pt x="12736" y="7536"/>
                          <a:pt x="12645" y="6503"/>
                        </a:cubicBezTo>
                        <a:lnTo>
                          <a:pt x="12645" y="6412"/>
                        </a:lnTo>
                        <a:cubicBezTo>
                          <a:pt x="12645" y="6231"/>
                          <a:pt x="12623" y="6072"/>
                          <a:pt x="12560" y="6010"/>
                        </a:cubicBezTo>
                        <a:lnTo>
                          <a:pt x="12560" y="6010"/>
                        </a:lnTo>
                        <a:cubicBezTo>
                          <a:pt x="12588" y="5982"/>
                          <a:pt x="12614" y="5954"/>
                          <a:pt x="12614" y="5925"/>
                        </a:cubicBezTo>
                        <a:cubicBezTo>
                          <a:pt x="12614" y="5804"/>
                          <a:pt x="12614" y="5652"/>
                          <a:pt x="12614" y="5500"/>
                        </a:cubicBezTo>
                        <a:cubicBezTo>
                          <a:pt x="12584" y="5287"/>
                          <a:pt x="12553" y="5044"/>
                          <a:pt x="12493" y="4831"/>
                        </a:cubicBezTo>
                        <a:cubicBezTo>
                          <a:pt x="12432" y="4588"/>
                          <a:pt x="12371" y="4375"/>
                          <a:pt x="12310" y="4163"/>
                        </a:cubicBezTo>
                        <a:cubicBezTo>
                          <a:pt x="11885" y="2825"/>
                          <a:pt x="11034" y="1700"/>
                          <a:pt x="9879" y="941"/>
                        </a:cubicBezTo>
                        <a:cubicBezTo>
                          <a:pt x="9240" y="515"/>
                          <a:pt x="8541" y="242"/>
                          <a:pt x="7781" y="90"/>
                        </a:cubicBezTo>
                        <a:cubicBezTo>
                          <a:pt x="7437" y="30"/>
                          <a:pt x="7090" y="1"/>
                          <a:pt x="674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68550" lIns="68550" spcFirstLastPara="1" rIns="68550" wrap="square" tIns="6855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50"/>
                      <a:buFont typeface="Calibri"/>
                      <a:buNone/>
                    </a:pPr>
                    <a:r>
                      <a:t/>
                    </a:r>
                    <a:endParaRPr b="0" i="0" sz="105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9" name="Google Shape;819;p6"/>
                  <p:cNvSpPr/>
                  <p:nvPr/>
                </p:nvSpPr>
                <p:spPr>
                  <a:xfrm>
                    <a:off x="6118587" y="2805433"/>
                    <a:ext cx="68813" cy="105700"/>
                  </a:xfrm>
                  <a:custGeom>
                    <a:rect b="b" l="l" r="r" t="t"/>
                    <a:pathLst>
                      <a:path extrusionOk="0" h="4390" w="2858">
                        <a:moveTo>
                          <a:pt x="396" y="1"/>
                        </a:moveTo>
                        <a:cubicBezTo>
                          <a:pt x="335" y="1"/>
                          <a:pt x="274" y="1"/>
                          <a:pt x="244" y="31"/>
                        </a:cubicBezTo>
                        <a:cubicBezTo>
                          <a:pt x="213" y="92"/>
                          <a:pt x="183" y="153"/>
                          <a:pt x="153" y="213"/>
                        </a:cubicBezTo>
                        <a:cubicBezTo>
                          <a:pt x="62" y="365"/>
                          <a:pt x="31" y="578"/>
                          <a:pt x="31" y="761"/>
                        </a:cubicBezTo>
                        <a:cubicBezTo>
                          <a:pt x="1" y="943"/>
                          <a:pt x="1" y="1095"/>
                          <a:pt x="1" y="1277"/>
                        </a:cubicBezTo>
                        <a:cubicBezTo>
                          <a:pt x="31" y="1581"/>
                          <a:pt x="31" y="1885"/>
                          <a:pt x="31" y="2189"/>
                        </a:cubicBezTo>
                        <a:lnTo>
                          <a:pt x="31" y="2493"/>
                        </a:lnTo>
                        <a:cubicBezTo>
                          <a:pt x="31" y="2827"/>
                          <a:pt x="62" y="3131"/>
                          <a:pt x="62" y="3466"/>
                        </a:cubicBezTo>
                        <a:cubicBezTo>
                          <a:pt x="62" y="3648"/>
                          <a:pt x="92" y="3830"/>
                          <a:pt x="92" y="3982"/>
                        </a:cubicBezTo>
                        <a:cubicBezTo>
                          <a:pt x="92" y="4104"/>
                          <a:pt x="122" y="4226"/>
                          <a:pt x="183" y="4286"/>
                        </a:cubicBezTo>
                        <a:cubicBezTo>
                          <a:pt x="251" y="4355"/>
                          <a:pt x="320" y="4389"/>
                          <a:pt x="401" y="4389"/>
                        </a:cubicBezTo>
                        <a:cubicBezTo>
                          <a:pt x="428" y="4389"/>
                          <a:pt x="457" y="4385"/>
                          <a:pt x="487" y="4378"/>
                        </a:cubicBezTo>
                        <a:cubicBezTo>
                          <a:pt x="578" y="4347"/>
                          <a:pt x="700" y="4286"/>
                          <a:pt x="761" y="4195"/>
                        </a:cubicBezTo>
                        <a:lnTo>
                          <a:pt x="973" y="4043"/>
                        </a:lnTo>
                        <a:cubicBezTo>
                          <a:pt x="1247" y="3770"/>
                          <a:pt x="1460" y="3496"/>
                          <a:pt x="1764" y="3283"/>
                        </a:cubicBezTo>
                        <a:cubicBezTo>
                          <a:pt x="1855" y="3192"/>
                          <a:pt x="1946" y="3101"/>
                          <a:pt x="2037" y="2979"/>
                        </a:cubicBezTo>
                        <a:cubicBezTo>
                          <a:pt x="2220" y="2827"/>
                          <a:pt x="2402" y="2645"/>
                          <a:pt x="2584" y="2493"/>
                        </a:cubicBezTo>
                        <a:cubicBezTo>
                          <a:pt x="2676" y="2402"/>
                          <a:pt x="2767" y="2311"/>
                          <a:pt x="2828" y="2220"/>
                        </a:cubicBezTo>
                        <a:cubicBezTo>
                          <a:pt x="2858" y="2189"/>
                          <a:pt x="2858" y="2159"/>
                          <a:pt x="2858" y="2128"/>
                        </a:cubicBezTo>
                        <a:lnTo>
                          <a:pt x="2828" y="2098"/>
                        </a:lnTo>
                        <a:cubicBezTo>
                          <a:pt x="2797" y="2098"/>
                          <a:pt x="2767" y="2128"/>
                          <a:pt x="2767" y="2159"/>
                        </a:cubicBezTo>
                        <a:cubicBezTo>
                          <a:pt x="2676" y="2220"/>
                          <a:pt x="2615" y="2280"/>
                          <a:pt x="2554" y="2341"/>
                        </a:cubicBezTo>
                        <a:lnTo>
                          <a:pt x="1916" y="2858"/>
                        </a:lnTo>
                        <a:cubicBezTo>
                          <a:pt x="1794" y="2949"/>
                          <a:pt x="1672" y="3040"/>
                          <a:pt x="1551" y="3162"/>
                        </a:cubicBezTo>
                        <a:cubicBezTo>
                          <a:pt x="1338" y="3375"/>
                          <a:pt x="1095" y="3587"/>
                          <a:pt x="821" y="3800"/>
                        </a:cubicBezTo>
                        <a:lnTo>
                          <a:pt x="730" y="3891"/>
                        </a:lnTo>
                        <a:lnTo>
                          <a:pt x="548" y="4043"/>
                        </a:lnTo>
                        <a:cubicBezTo>
                          <a:pt x="535" y="4056"/>
                          <a:pt x="512" y="4063"/>
                          <a:pt x="487" y="4063"/>
                        </a:cubicBezTo>
                        <a:cubicBezTo>
                          <a:pt x="452" y="4063"/>
                          <a:pt x="414" y="4048"/>
                          <a:pt x="396" y="4013"/>
                        </a:cubicBezTo>
                        <a:cubicBezTo>
                          <a:pt x="396" y="3952"/>
                          <a:pt x="396" y="3922"/>
                          <a:pt x="396" y="3861"/>
                        </a:cubicBezTo>
                        <a:lnTo>
                          <a:pt x="396" y="2220"/>
                        </a:lnTo>
                        <a:lnTo>
                          <a:pt x="396" y="1733"/>
                        </a:lnTo>
                        <a:cubicBezTo>
                          <a:pt x="396" y="1429"/>
                          <a:pt x="396" y="1156"/>
                          <a:pt x="457" y="852"/>
                        </a:cubicBezTo>
                        <a:cubicBezTo>
                          <a:pt x="457" y="791"/>
                          <a:pt x="457" y="730"/>
                          <a:pt x="487" y="669"/>
                        </a:cubicBezTo>
                        <a:cubicBezTo>
                          <a:pt x="578" y="487"/>
                          <a:pt x="578" y="274"/>
                          <a:pt x="487" y="92"/>
                        </a:cubicBezTo>
                        <a:cubicBezTo>
                          <a:pt x="487" y="31"/>
                          <a:pt x="426" y="1"/>
                          <a:pt x="39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68550" lIns="68550" spcFirstLastPara="1" rIns="68550" wrap="square" tIns="6855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50"/>
                      <a:buFont typeface="Calibri"/>
                      <a:buNone/>
                    </a:pPr>
                    <a:r>
                      <a:t/>
                    </a:r>
                    <a:endParaRPr b="0" i="0" sz="105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0" name="Google Shape;820;p6"/>
                  <p:cNvSpPr/>
                  <p:nvPr/>
                </p:nvSpPr>
                <p:spPr>
                  <a:xfrm>
                    <a:off x="6113458" y="2770304"/>
                    <a:ext cx="19792" cy="17023"/>
                  </a:xfrm>
                  <a:custGeom>
                    <a:rect b="b" l="l" r="r" t="t"/>
                    <a:pathLst>
                      <a:path extrusionOk="0" h="707" w="822">
                        <a:moveTo>
                          <a:pt x="487" y="1"/>
                        </a:moveTo>
                        <a:cubicBezTo>
                          <a:pt x="153" y="1"/>
                          <a:pt x="1" y="365"/>
                          <a:pt x="244" y="609"/>
                        </a:cubicBezTo>
                        <a:cubicBezTo>
                          <a:pt x="312" y="676"/>
                          <a:pt x="394" y="707"/>
                          <a:pt x="476" y="707"/>
                        </a:cubicBezTo>
                        <a:cubicBezTo>
                          <a:pt x="651" y="707"/>
                          <a:pt x="822" y="563"/>
                          <a:pt x="822" y="335"/>
                        </a:cubicBezTo>
                        <a:cubicBezTo>
                          <a:pt x="822" y="153"/>
                          <a:pt x="670" y="1"/>
                          <a:pt x="48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68550" lIns="68550" spcFirstLastPara="1" rIns="68550" wrap="square" tIns="6855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50"/>
                      <a:buFont typeface="Calibri"/>
                      <a:buNone/>
                    </a:pPr>
                    <a:r>
                      <a:t/>
                    </a:r>
                    <a:endParaRPr b="0" i="0" sz="105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1" name="Google Shape;821;p6"/>
                  <p:cNvSpPr/>
                  <p:nvPr/>
                </p:nvSpPr>
                <p:spPr>
                  <a:xfrm>
                    <a:off x="6113458" y="3000846"/>
                    <a:ext cx="19792" cy="17047"/>
                  </a:xfrm>
                  <a:custGeom>
                    <a:rect b="b" l="l" r="r" t="t"/>
                    <a:pathLst>
                      <a:path extrusionOk="0" h="708" w="822">
                        <a:moveTo>
                          <a:pt x="487" y="0"/>
                        </a:moveTo>
                        <a:cubicBezTo>
                          <a:pt x="153" y="0"/>
                          <a:pt x="1" y="365"/>
                          <a:pt x="244" y="608"/>
                        </a:cubicBezTo>
                        <a:cubicBezTo>
                          <a:pt x="313" y="677"/>
                          <a:pt x="397" y="707"/>
                          <a:pt x="480" y="707"/>
                        </a:cubicBezTo>
                        <a:cubicBezTo>
                          <a:pt x="654" y="707"/>
                          <a:pt x="822" y="571"/>
                          <a:pt x="822" y="365"/>
                        </a:cubicBezTo>
                        <a:cubicBezTo>
                          <a:pt x="822" y="152"/>
                          <a:pt x="670" y="0"/>
                          <a:pt x="48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68550" lIns="68550" spcFirstLastPara="1" rIns="68550" wrap="square" tIns="6855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50"/>
                      <a:buFont typeface="Calibri"/>
                      <a:buNone/>
                    </a:pPr>
                    <a:r>
                      <a:t/>
                    </a:r>
                    <a:endParaRPr b="0" i="0" sz="105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2" name="Google Shape;822;p6"/>
                  <p:cNvSpPr/>
                  <p:nvPr/>
                </p:nvSpPr>
                <p:spPr>
                  <a:xfrm>
                    <a:off x="6229103" y="2885419"/>
                    <a:ext cx="19792" cy="17384"/>
                  </a:xfrm>
                  <a:custGeom>
                    <a:rect b="b" l="l" r="r" t="t"/>
                    <a:pathLst>
                      <a:path extrusionOk="0" h="722" w="822">
                        <a:moveTo>
                          <a:pt x="457" y="1"/>
                        </a:moveTo>
                        <a:cubicBezTo>
                          <a:pt x="370" y="1"/>
                          <a:pt x="282" y="35"/>
                          <a:pt x="213" y="113"/>
                        </a:cubicBezTo>
                        <a:cubicBezTo>
                          <a:pt x="0" y="326"/>
                          <a:pt x="152" y="721"/>
                          <a:pt x="456" y="721"/>
                        </a:cubicBezTo>
                        <a:cubicBezTo>
                          <a:pt x="669" y="721"/>
                          <a:pt x="821" y="539"/>
                          <a:pt x="821" y="357"/>
                        </a:cubicBezTo>
                        <a:cubicBezTo>
                          <a:pt x="821" y="151"/>
                          <a:pt x="640" y="1"/>
                          <a:pt x="45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68550" lIns="68550" spcFirstLastPara="1" rIns="68550" wrap="square" tIns="6855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50"/>
                      <a:buFont typeface="Calibri"/>
                      <a:buNone/>
                    </a:pPr>
                    <a:r>
                      <a:t/>
                    </a:r>
                    <a:endParaRPr b="0" i="0" sz="105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3" name="Google Shape;823;p6"/>
                  <p:cNvSpPr/>
                  <p:nvPr/>
                </p:nvSpPr>
                <p:spPr>
                  <a:xfrm>
                    <a:off x="6000029" y="2885106"/>
                    <a:ext cx="18323" cy="17071"/>
                  </a:xfrm>
                  <a:custGeom>
                    <a:rect b="b" l="l" r="r" t="t"/>
                    <a:pathLst>
                      <a:path extrusionOk="0" h="709" w="761">
                        <a:moveTo>
                          <a:pt x="392" y="0"/>
                        </a:moveTo>
                        <a:cubicBezTo>
                          <a:pt x="208" y="0"/>
                          <a:pt x="58" y="118"/>
                          <a:pt x="31" y="309"/>
                        </a:cubicBezTo>
                        <a:cubicBezTo>
                          <a:pt x="1" y="491"/>
                          <a:pt x="153" y="673"/>
                          <a:pt x="335" y="704"/>
                        </a:cubicBezTo>
                        <a:cubicBezTo>
                          <a:pt x="354" y="707"/>
                          <a:pt x="373" y="709"/>
                          <a:pt x="391" y="709"/>
                        </a:cubicBezTo>
                        <a:cubicBezTo>
                          <a:pt x="553" y="709"/>
                          <a:pt x="703" y="594"/>
                          <a:pt x="730" y="430"/>
                        </a:cubicBezTo>
                        <a:cubicBezTo>
                          <a:pt x="761" y="218"/>
                          <a:pt x="639" y="35"/>
                          <a:pt x="457" y="5"/>
                        </a:cubicBezTo>
                        <a:cubicBezTo>
                          <a:pt x="435" y="2"/>
                          <a:pt x="413" y="0"/>
                          <a:pt x="39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68550" lIns="68550" spcFirstLastPara="1" rIns="68550" wrap="square" tIns="6855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50"/>
                      <a:buFont typeface="Calibri"/>
                      <a:buNone/>
                    </a:pPr>
                    <a:r>
                      <a:t/>
                    </a:r>
                    <a:endParaRPr b="0" i="0" sz="105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24" name="Google Shape;824;p6"/>
                <p:cNvGrpSpPr/>
                <p:nvPr/>
              </p:nvGrpSpPr>
              <p:grpSpPr>
                <a:xfrm>
                  <a:off x="5412842" y="1217325"/>
                  <a:ext cx="1487318" cy="1084707"/>
                  <a:chOff x="5407598" y="1252738"/>
                  <a:chExt cx="1487318" cy="1084707"/>
                </a:xfrm>
              </p:grpSpPr>
              <p:sp>
                <p:nvSpPr>
                  <p:cNvPr id="825" name="Google Shape;825;p6"/>
                  <p:cNvSpPr/>
                  <p:nvPr/>
                </p:nvSpPr>
                <p:spPr>
                  <a:xfrm>
                    <a:off x="5446192" y="1287930"/>
                    <a:ext cx="1448724" cy="1049515"/>
                  </a:xfrm>
                  <a:custGeom>
                    <a:rect b="b" l="l" r="r" t="t"/>
                    <a:pathLst>
                      <a:path extrusionOk="0" h="43589" w="46112">
                        <a:moveTo>
                          <a:pt x="3618" y="1"/>
                        </a:moveTo>
                        <a:cubicBezTo>
                          <a:pt x="1612" y="1"/>
                          <a:pt x="1" y="1612"/>
                          <a:pt x="1" y="3618"/>
                        </a:cubicBezTo>
                        <a:lnTo>
                          <a:pt x="1" y="37813"/>
                        </a:lnTo>
                        <a:cubicBezTo>
                          <a:pt x="1" y="39819"/>
                          <a:pt x="1612" y="41430"/>
                          <a:pt x="3618" y="41430"/>
                        </a:cubicBezTo>
                        <a:lnTo>
                          <a:pt x="19272" y="41430"/>
                        </a:lnTo>
                        <a:cubicBezTo>
                          <a:pt x="20001" y="41430"/>
                          <a:pt x="20700" y="41704"/>
                          <a:pt x="21247" y="42190"/>
                        </a:cubicBezTo>
                        <a:lnTo>
                          <a:pt x="22676" y="43467"/>
                        </a:lnTo>
                        <a:cubicBezTo>
                          <a:pt x="22767" y="43558"/>
                          <a:pt x="22919" y="43588"/>
                          <a:pt x="23041" y="43588"/>
                        </a:cubicBezTo>
                        <a:cubicBezTo>
                          <a:pt x="23193" y="43588"/>
                          <a:pt x="23314" y="43558"/>
                          <a:pt x="23436" y="43467"/>
                        </a:cubicBezTo>
                        <a:lnTo>
                          <a:pt x="24834" y="42190"/>
                        </a:lnTo>
                        <a:cubicBezTo>
                          <a:pt x="25381" y="41704"/>
                          <a:pt x="26111" y="41430"/>
                          <a:pt x="26840" y="41430"/>
                        </a:cubicBezTo>
                        <a:lnTo>
                          <a:pt x="42494" y="41430"/>
                        </a:lnTo>
                        <a:cubicBezTo>
                          <a:pt x="44500" y="41430"/>
                          <a:pt x="46111" y="39819"/>
                          <a:pt x="46111" y="37813"/>
                        </a:cubicBezTo>
                        <a:lnTo>
                          <a:pt x="46111" y="3618"/>
                        </a:lnTo>
                        <a:cubicBezTo>
                          <a:pt x="46111" y="1612"/>
                          <a:pt x="44500" y="1"/>
                          <a:pt x="42494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3725"/>
                    </a:srgbClr>
                  </a:solidFill>
                  <a:ln>
                    <a:noFill/>
                  </a:ln>
                </p:spPr>
                <p:txBody>
                  <a:bodyPr anchorCtr="0" anchor="ctr" bIns="68550" lIns="68550" spcFirstLastPara="1" rIns="68550" wrap="square" tIns="6855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50"/>
                      <a:buFont typeface="Calibri"/>
                      <a:buNone/>
                    </a:pPr>
                    <a:r>
                      <a:t/>
                    </a:r>
                    <a:endParaRPr b="0" i="0" sz="105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26" name="Google Shape;826;p6"/>
                  <p:cNvGrpSpPr/>
                  <p:nvPr/>
                </p:nvGrpSpPr>
                <p:grpSpPr>
                  <a:xfrm>
                    <a:off x="5407598" y="1252738"/>
                    <a:ext cx="1477311" cy="1055335"/>
                    <a:chOff x="2463325" y="1217325"/>
                    <a:chExt cx="1477311" cy="1055335"/>
                  </a:xfrm>
                </p:grpSpPr>
                <p:sp>
                  <p:nvSpPr>
                    <p:cNvPr id="827" name="Google Shape;827;p6"/>
                    <p:cNvSpPr/>
                    <p:nvPr/>
                  </p:nvSpPr>
                  <p:spPr>
                    <a:xfrm>
                      <a:off x="2469925" y="1450775"/>
                      <a:ext cx="1408023" cy="821885"/>
                    </a:xfrm>
                    <a:custGeom>
                      <a:rect b="b" l="l" r="r" t="t"/>
                      <a:pathLst>
                        <a:path extrusionOk="0" h="34135" w="46142">
                          <a:moveTo>
                            <a:pt x="1" y="0"/>
                          </a:moveTo>
                          <a:lnTo>
                            <a:pt x="1" y="28329"/>
                          </a:lnTo>
                          <a:cubicBezTo>
                            <a:pt x="1" y="30335"/>
                            <a:pt x="1612" y="31976"/>
                            <a:pt x="3618" y="31976"/>
                          </a:cubicBezTo>
                          <a:lnTo>
                            <a:pt x="19302" y="31976"/>
                          </a:lnTo>
                          <a:cubicBezTo>
                            <a:pt x="20031" y="31976"/>
                            <a:pt x="20730" y="32250"/>
                            <a:pt x="21278" y="32736"/>
                          </a:cubicBezTo>
                          <a:lnTo>
                            <a:pt x="22706" y="33983"/>
                          </a:lnTo>
                          <a:cubicBezTo>
                            <a:pt x="22797" y="34074"/>
                            <a:pt x="22949" y="34135"/>
                            <a:pt x="23071" y="34135"/>
                          </a:cubicBezTo>
                          <a:cubicBezTo>
                            <a:pt x="23223" y="34135"/>
                            <a:pt x="23344" y="34074"/>
                            <a:pt x="23466" y="33983"/>
                          </a:cubicBezTo>
                          <a:lnTo>
                            <a:pt x="24864" y="32736"/>
                          </a:lnTo>
                          <a:cubicBezTo>
                            <a:pt x="25411" y="32250"/>
                            <a:pt x="26141" y="31976"/>
                            <a:pt x="26870" y="31976"/>
                          </a:cubicBezTo>
                          <a:lnTo>
                            <a:pt x="42524" y="31976"/>
                          </a:lnTo>
                          <a:cubicBezTo>
                            <a:pt x="44530" y="31976"/>
                            <a:pt x="46141" y="30335"/>
                            <a:pt x="46141" y="28329"/>
                          </a:cubicBezTo>
                          <a:lnTo>
                            <a:pt x="461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anchorCtr="0" anchor="ctr" bIns="68550" lIns="68550" spcFirstLastPara="1" rIns="68550" wrap="square" tIns="6855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" name="Google Shape;828;p6"/>
                    <p:cNvSpPr/>
                    <p:nvPr/>
                  </p:nvSpPr>
                  <p:spPr>
                    <a:xfrm>
                      <a:off x="2469926" y="1222425"/>
                      <a:ext cx="1408023" cy="228375"/>
                    </a:xfrm>
                    <a:custGeom>
                      <a:rect b="b" l="l" r="r" t="t"/>
                      <a:pathLst>
                        <a:path extrusionOk="0" h="9485" w="46142">
                          <a:moveTo>
                            <a:pt x="3618" y="1"/>
                          </a:moveTo>
                          <a:cubicBezTo>
                            <a:pt x="1612" y="1"/>
                            <a:pt x="1" y="1642"/>
                            <a:pt x="1" y="3648"/>
                          </a:cubicBezTo>
                          <a:lnTo>
                            <a:pt x="1" y="9484"/>
                          </a:lnTo>
                          <a:lnTo>
                            <a:pt x="46141" y="9484"/>
                          </a:lnTo>
                          <a:lnTo>
                            <a:pt x="46141" y="3648"/>
                          </a:lnTo>
                          <a:cubicBezTo>
                            <a:pt x="46141" y="1642"/>
                            <a:pt x="44530" y="1"/>
                            <a:pt x="42524" y="1"/>
                          </a:cubicBezTo>
                          <a:close/>
                        </a:path>
                      </a:pathLst>
                    </a:custGeom>
                    <a:solidFill>
                      <a:srgbClr val="ACB8CA"/>
                    </a:solidFill>
                    <a:ln>
                      <a:noFill/>
                    </a:ln>
                  </p:spPr>
                  <p:txBody>
                    <a:bodyPr anchorCtr="0" anchor="ctr" bIns="68550" lIns="68550" spcFirstLastPara="1" rIns="68550" wrap="square" tIns="68550"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9" name="Google Shape;829;p6"/>
                    <p:cNvSpPr/>
                    <p:nvPr/>
                  </p:nvSpPr>
                  <p:spPr>
                    <a:xfrm>
                      <a:off x="2492899" y="1433349"/>
                      <a:ext cx="1447737" cy="835394"/>
                    </a:xfrm>
                    <a:custGeom>
                      <a:rect b="b" l="l" r="r" t="t"/>
                      <a:pathLst>
                        <a:path extrusionOk="0" h="34696" w="46993">
                          <a:moveTo>
                            <a:pt x="15580" y="1"/>
                          </a:moveTo>
                          <a:cubicBezTo>
                            <a:pt x="14546" y="1"/>
                            <a:pt x="13516" y="4"/>
                            <a:pt x="12493" y="14"/>
                          </a:cubicBezTo>
                          <a:lnTo>
                            <a:pt x="6383" y="75"/>
                          </a:lnTo>
                          <a:lnTo>
                            <a:pt x="0" y="75"/>
                          </a:lnTo>
                          <a:lnTo>
                            <a:pt x="0" y="7765"/>
                          </a:lnTo>
                          <a:lnTo>
                            <a:pt x="0" y="10653"/>
                          </a:lnTo>
                          <a:lnTo>
                            <a:pt x="0" y="24240"/>
                          </a:lnTo>
                          <a:lnTo>
                            <a:pt x="0" y="28708"/>
                          </a:lnTo>
                          <a:lnTo>
                            <a:pt x="31" y="29042"/>
                          </a:lnTo>
                          <a:cubicBezTo>
                            <a:pt x="31" y="29164"/>
                            <a:pt x="61" y="29255"/>
                            <a:pt x="61" y="29377"/>
                          </a:cubicBezTo>
                          <a:cubicBezTo>
                            <a:pt x="422" y="31210"/>
                            <a:pt x="2001" y="32538"/>
                            <a:pt x="3888" y="32538"/>
                          </a:cubicBezTo>
                          <a:cubicBezTo>
                            <a:pt x="3909" y="32538"/>
                            <a:pt x="3930" y="32538"/>
                            <a:pt x="3952" y="32538"/>
                          </a:cubicBezTo>
                          <a:lnTo>
                            <a:pt x="18815" y="32538"/>
                          </a:lnTo>
                          <a:cubicBezTo>
                            <a:pt x="18922" y="32529"/>
                            <a:pt x="19032" y="32525"/>
                            <a:pt x="19142" y="32525"/>
                          </a:cubicBezTo>
                          <a:cubicBezTo>
                            <a:pt x="19409" y="32525"/>
                            <a:pt x="19682" y="32547"/>
                            <a:pt x="19940" y="32568"/>
                          </a:cubicBezTo>
                          <a:cubicBezTo>
                            <a:pt x="20305" y="32629"/>
                            <a:pt x="20639" y="32751"/>
                            <a:pt x="20943" y="32933"/>
                          </a:cubicBezTo>
                          <a:cubicBezTo>
                            <a:pt x="21095" y="33024"/>
                            <a:pt x="21247" y="33146"/>
                            <a:pt x="21369" y="33267"/>
                          </a:cubicBezTo>
                          <a:lnTo>
                            <a:pt x="21824" y="33632"/>
                          </a:lnTo>
                          <a:lnTo>
                            <a:pt x="22676" y="34392"/>
                          </a:lnTo>
                          <a:lnTo>
                            <a:pt x="22797" y="34514"/>
                          </a:lnTo>
                          <a:cubicBezTo>
                            <a:pt x="22858" y="34544"/>
                            <a:pt x="22919" y="34574"/>
                            <a:pt x="22980" y="34605"/>
                          </a:cubicBezTo>
                          <a:cubicBezTo>
                            <a:pt x="23101" y="34666"/>
                            <a:pt x="23223" y="34696"/>
                            <a:pt x="23375" y="34696"/>
                          </a:cubicBezTo>
                          <a:cubicBezTo>
                            <a:pt x="23496" y="34666"/>
                            <a:pt x="23618" y="34635"/>
                            <a:pt x="23739" y="34574"/>
                          </a:cubicBezTo>
                          <a:cubicBezTo>
                            <a:pt x="23831" y="34514"/>
                            <a:pt x="23922" y="34422"/>
                            <a:pt x="23983" y="34362"/>
                          </a:cubicBezTo>
                          <a:lnTo>
                            <a:pt x="24864" y="33602"/>
                          </a:lnTo>
                          <a:lnTo>
                            <a:pt x="25290" y="33207"/>
                          </a:lnTo>
                          <a:cubicBezTo>
                            <a:pt x="25442" y="33085"/>
                            <a:pt x="25594" y="32994"/>
                            <a:pt x="25746" y="32903"/>
                          </a:cubicBezTo>
                          <a:cubicBezTo>
                            <a:pt x="26049" y="32720"/>
                            <a:pt x="26384" y="32629"/>
                            <a:pt x="26749" y="32568"/>
                          </a:cubicBezTo>
                          <a:lnTo>
                            <a:pt x="42524" y="32568"/>
                          </a:lnTo>
                          <a:cubicBezTo>
                            <a:pt x="42889" y="32568"/>
                            <a:pt x="43284" y="32538"/>
                            <a:pt x="43649" y="32447"/>
                          </a:cubicBezTo>
                          <a:cubicBezTo>
                            <a:pt x="45229" y="32052"/>
                            <a:pt x="46384" y="30744"/>
                            <a:pt x="46567" y="29164"/>
                          </a:cubicBezTo>
                          <a:cubicBezTo>
                            <a:pt x="46627" y="28799"/>
                            <a:pt x="46627" y="28404"/>
                            <a:pt x="46627" y="28039"/>
                          </a:cubicBezTo>
                          <a:lnTo>
                            <a:pt x="46627" y="26945"/>
                          </a:lnTo>
                          <a:cubicBezTo>
                            <a:pt x="46658" y="24027"/>
                            <a:pt x="46688" y="21109"/>
                            <a:pt x="46688" y="18191"/>
                          </a:cubicBezTo>
                          <a:cubicBezTo>
                            <a:pt x="46719" y="17006"/>
                            <a:pt x="46719" y="15759"/>
                            <a:pt x="46779" y="14665"/>
                          </a:cubicBezTo>
                          <a:cubicBezTo>
                            <a:pt x="46992" y="10592"/>
                            <a:pt x="46992" y="6550"/>
                            <a:pt x="46779" y="2477"/>
                          </a:cubicBezTo>
                          <a:lnTo>
                            <a:pt x="46779" y="2142"/>
                          </a:lnTo>
                          <a:cubicBezTo>
                            <a:pt x="46749" y="1261"/>
                            <a:pt x="46688" y="501"/>
                            <a:pt x="46567" y="379"/>
                          </a:cubicBezTo>
                          <a:cubicBezTo>
                            <a:pt x="46549" y="362"/>
                            <a:pt x="46532" y="353"/>
                            <a:pt x="46516" y="353"/>
                          </a:cubicBezTo>
                          <a:cubicBezTo>
                            <a:pt x="46420" y="353"/>
                            <a:pt x="46345" y="666"/>
                            <a:pt x="46293" y="1291"/>
                          </a:cubicBezTo>
                          <a:cubicBezTo>
                            <a:pt x="46202" y="2294"/>
                            <a:pt x="46141" y="3358"/>
                            <a:pt x="46080" y="4483"/>
                          </a:cubicBezTo>
                          <a:cubicBezTo>
                            <a:pt x="45928" y="7978"/>
                            <a:pt x="45867" y="11686"/>
                            <a:pt x="45867" y="16033"/>
                          </a:cubicBezTo>
                          <a:cubicBezTo>
                            <a:pt x="45867" y="19073"/>
                            <a:pt x="45807" y="22659"/>
                            <a:pt x="45837" y="26489"/>
                          </a:cubicBezTo>
                          <a:cubicBezTo>
                            <a:pt x="45867" y="27279"/>
                            <a:pt x="45867" y="28039"/>
                            <a:pt x="45867" y="28799"/>
                          </a:cubicBezTo>
                          <a:cubicBezTo>
                            <a:pt x="45867" y="30197"/>
                            <a:pt x="44956" y="31413"/>
                            <a:pt x="43618" y="31778"/>
                          </a:cubicBezTo>
                          <a:cubicBezTo>
                            <a:pt x="43343" y="31853"/>
                            <a:pt x="43068" y="31907"/>
                            <a:pt x="42793" y="31907"/>
                          </a:cubicBezTo>
                          <a:cubicBezTo>
                            <a:pt x="42734" y="31907"/>
                            <a:pt x="42674" y="31905"/>
                            <a:pt x="42615" y="31900"/>
                          </a:cubicBezTo>
                          <a:lnTo>
                            <a:pt x="26840" y="31900"/>
                          </a:lnTo>
                          <a:cubicBezTo>
                            <a:pt x="26688" y="31930"/>
                            <a:pt x="26536" y="31930"/>
                            <a:pt x="26384" y="31991"/>
                          </a:cubicBezTo>
                          <a:cubicBezTo>
                            <a:pt x="26080" y="32052"/>
                            <a:pt x="25776" y="32143"/>
                            <a:pt x="25502" y="32295"/>
                          </a:cubicBezTo>
                          <a:cubicBezTo>
                            <a:pt x="25290" y="32386"/>
                            <a:pt x="25107" y="32538"/>
                            <a:pt x="24925" y="32659"/>
                          </a:cubicBezTo>
                          <a:cubicBezTo>
                            <a:pt x="24712" y="32842"/>
                            <a:pt x="24590" y="32963"/>
                            <a:pt x="24439" y="33085"/>
                          </a:cubicBezTo>
                          <a:lnTo>
                            <a:pt x="23527" y="33906"/>
                          </a:lnTo>
                          <a:lnTo>
                            <a:pt x="23405" y="34027"/>
                          </a:lnTo>
                          <a:lnTo>
                            <a:pt x="23375" y="34027"/>
                          </a:lnTo>
                          <a:cubicBezTo>
                            <a:pt x="23359" y="34042"/>
                            <a:pt x="23344" y="34050"/>
                            <a:pt x="23333" y="34050"/>
                          </a:cubicBezTo>
                          <a:cubicBezTo>
                            <a:pt x="23321" y="34050"/>
                            <a:pt x="23314" y="34042"/>
                            <a:pt x="23314" y="34027"/>
                          </a:cubicBezTo>
                          <a:cubicBezTo>
                            <a:pt x="23299" y="34027"/>
                            <a:pt x="23289" y="34029"/>
                            <a:pt x="23280" y="34029"/>
                          </a:cubicBezTo>
                          <a:cubicBezTo>
                            <a:pt x="23253" y="34029"/>
                            <a:pt x="23230" y="34012"/>
                            <a:pt x="23071" y="33875"/>
                          </a:cubicBezTo>
                          <a:lnTo>
                            <a:pt x="22159" y="33055"/>
                          </a:lnTo>
                          <a:cubicBezTo>
                            <a:pt x="22007" y="32933"/>
                            <a:pt x="21855" y="32811"/>
                            <a:pt x="21673" y="32629"/>
                          </a:cubicBezTo>
                          <a:cubicBezTo>
                            <a:pt x="21490" y="32477"/>
                            <a:pt x="21277" y="32355"/>
                            <a:pt x="21065" y="32264"/>
                          </a:cubicBezTo>
                          <a:cubicBezTo>
                            <a:pt x="20639" y="32052"/>
                            <a:pt x="20183" y="31900"/>
                            <a:pt x="19697" y="31869"/>
                          </a:cubicBezTo>
                          <a:lnTo>
                            <a:pt x="17204" y="31869"/>
                          </a:lnTo>
                          <a:lnTo>
                            <a:pt x="7356" y="31930"/>
                          </a:lnTo>
                          <a:lnTo>
                            <a:pt x="3769" y="31930"/>
                          </a:lnTo>
                          <a:cubicBezTo>
                            <a:pt x="3405" y="31900"/>
                            <a:pt x="3040" y="31839"/>
                            <a:pt x="2706" y="31717"/>
                          </a:cubicBezTo>
                          <a:cubicBezTo>
                            <a:pt x="2037" y="31444"/>
                            <a:pt x="1459" y="30988"/>
                            <a:pt x="1064" y="30349"/>
                          </a:cubicBezTo>
                          <a:cubicBezTo>
                            <a:pt x="882" y="30045"/>
                            <a:pt x="760" y="29711"/>
                            <a:pt x="669" y="29377"/>
                          </a:cubicBezTo>
                          <a:cubicBezTo>
                            <a:pt x="608" y="28982"/>
                            <a:pt x="578" y="28617"/>
                            <a:pt x="578" y="28222"/>
                          </a:cubicBezTo>
                          <a:cubicBezTo>
                            <a:pt x="578" y="25000"/>
                            <a:pt x="547" y="21778"/>
                            <a:pt x="517" y="18556"/>
                          </a:cubicBezTo>
                          <a:cubicBezTo>
                            <a:pt x="487" y="15212"/>
                            <a:pt x="487" y="11899"/>
                            <a:pt x="487" y="8556"/>
                          </a:cubicBezTo>
                          <a:cubicBezTo>
                            <a:pt x="456" y="5881"/>
                            <a:pt x="456" y="3206"/>
                            <a:pt x="426" y="531"/>
                          </a:cubicBezTo>
                          <a:lnTo>
                            <a:pt x="7204" y="470"/>
                          </a:lnTo>
                          <a:lnTo>
                            <a:pt x="14226" y="470"/>
                          </a:lnTo>
                          <a:cubicBezTo>
                            <a:pt x="16961" y="470"/>
                            <a:pt x="19697" y="410"/>
                            <a:pt x="22432" y="410"/>
                          </a:cubicBezTo>
                          <a:lnTo>
                            <a:pt x="37448" y="318"/>
                          </a:lnTo>
                          <a:lnTo>
                            <a:pt x="44956" y="258"/>
                          </a:lnTo>
                          <a:cubicBezTo>
                            <a:pt x="45381" y="227"/>
                            <a:pt x="45807" y="197"/>
                            <a:pt x="46232" y="166"/>
                          </a:cubicBezTo>
                          <a:cubicBezTo>
                            <a:pt x="46293" y="166"/>
                            <a:pt x="46384" y="136"/>
                            <a:pt x="46384" y="136"/>
                          </a:cubicBezTo>
                          <a:cubicBezTo>
                            <a:pt x="46293" y="75"/>
                            <a:pt x="46202" y="75"/>
                            <a:pt x="46111" y="75"/>
                          </a:cubicBezTo>
                          <a:cubicBezTo>
                            <a:pt x="45533" y="45"/>
                            <a:pt x="44956" y="45"/>
                            <a:pt x="44348" y="45"/>
                          </a:cubicBezTo>
                          <a:lnTo>
                            <a:pt x="38633" y="45"/>
                          </a:lnTo>
                          <a:lnTo>
                            <a:pt x="21794" y="14"/>
                          </a:lnTo>
                          <a:cubicBezTo>
                            <a:pt x="19727" y="14"/>
                            <a:pt x="17647" y="1"/>
                            <a:pt x="1558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68550" lIns="68550" spcFirstLastPara="1" rIns="68550" wrap="square" tIns="6855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0" name="Google Shape;830;p6"/>
                    <p:cNvSpPr/>
                    <p:nvPr/>
                  </p:nvSpPr>
                  <p:spPr>
                    <a:xfrm>
                      <a:off x="2463325" y="1217325"/>
                      <a:ext cx="1446813" cy="244459"/>
                    </a:xfrm>
                    <a:custGeom>
                      <a:rect b="b" l="l" r="r" t="t"/>
                      <a:pathLst>
                        <a:path extrusionOk="0" h="10153" w="46963">
                          <a:moveTo>
                            <a:pt x="41370" y="0"/>
                          </a:moveTo>
                          <a:lnTo>
                            <a:pt x="37357" y="61"/>
                          </a:lnTo>
                          <a:lnTo>
                            <a:pt x="25564" y="30"/>
                          </a:lnTo>
                          <a:cubicBezTo>
                            <a:pt x="24125" y="30"/>
                            <a:pt x="22673" y="17"/>
                            <a:pt x="21225" y="17"/>
                          </a:cubicBezTo>
                          <a:cubicBezTo>
                            <a:pt x="20501" y="17"/>
                            <a:pt x="19778" y="20"/>
                            <a:pt x="19059" y="30"/>
                          </a:cubicBezTo>
                          <a:cubicBezTo>
                            <a:pt x="14469" y="91"/>
                            <a:pt x="9910" y="91"/>
                            <a:pt x="5320" y="91"/>
                          </a:cubicBezTo>
                          <a:lnTo>
                            <a:pt x="4317" y="91"/>
                          </a:lnTo>
                          <a:cubicBezTo>
                            <a:pt x="4219" y="83"/>
                            <a:pt x="4124" y="79"/>
                            <a:pt x="4029" y="79"/>
                          </a:cubicBezTo>
                          <a:cubicBezTo>
                            <a:pt x="3771" y="79"/>
                            <a:pt x="3520" y="107"/>
                            <a:pt x="3253" y="152"/>
                          </a:cubicBezTo>
                          <a:cubicBezTo>
                            <a:pt x="1521" y="426"/>
                            <a:pt x="183" y="1854"/>
                            <a:pt x="31" y="3617"/>
                          </a:cubicBezTo>
                          <a:cubicBezTo>
                            <a:pt x="1" y="4043"/>
                            <a:pt x="31" y="4438"/>
                            <a:pt x="31" y="4833"/>
                          </a:cubicBezTo>
                          <a:lnTo>
                            <a:pt x="31" y="10091"/>
                          </a:lnTo>
                          <a:lnTo>
                            <a:pt x="33193" y="10091"/>
                          </a:lnTo>
                          <a:cubicBezTo>
                            <a:pt x="34395" y="10074"/>
                            <a:pt x="35597" y="10066"/>
                            <a:pt x="36798" y="10066"/>
                          </a:cubicBezTo>
                          <a:cubicBezTo>
                            <a:pt x="39698" y="10066"/>
                            <a:pt x="42593" y="10109"/>
                            <a:pt x="45473" y="10152"/>
                          </a:cubicBezTo>
                          <a:lnTo>
                            <a:pt x="46750" y="10152"/>
                          </a:lnTo>
                          <a:lnTo>
                            <a:pt x="46750" y="9514"/>
                          </a:lnTo>
                          <a:lnTo>
                            <a:pt x="46750" y="9028"/>
                          </a:lnTo>
                          <a:cubicBezTo>
                            <a:pt x="46780" y="8754"/>
                            <a:pt x="46780" y="8511"/>
                            <a:pt x="46780" y="8268"/>
                          </a:cubicBezTo>
                          <a:cubicBezTo>
                            <a:pt x="46902" y="6839"/>
                            <a:pt x="46962" y="5441"/>
                            <a:pt x="46962" y="4012"/>
                          </a:cubicBezTo>
                          <a:cubicBezTo>
                            <a:pt x="46962" y="3192"/>
                            <a:pt x="46719" y="2401"/>
                            <a:pt x="46263" y="1733"/>
                          </a:cubicBezTo>
                          <a:cubicBezTo>
                            <a:pt x="45777" y="1064"/>
                            <a:pt x="45139" y="547"/>
                            <a:pt x="44379" y="274"/>
                          </a:cubicBezTo>
                          <a:cubicBezTo>
                            <a:pt x="44318" y="243"/>
                            <a:pt x="44196" y="213"/>
                            <a:pt x="44136" y="182"/>
                          </a:cubicBezTo>
                          <a:cubicBezTo>
                            <a:pt x="43816" y="81"/>
                            <a:pt x="43518" y="42"/>
                            <a:pt x="43283" y="42"/>
                          </a:cubicBezTo>
                          <a:cubicBezTo>
                            <a:pt x="43026" y="42"/>
                            <a:pt x="42846" y="88"/>
                            <a:pt x="42798" y="152"/>
                          </a:cubicBezTo>
                          <a:cubicBezTo>
                            <a:pt x="42737" y="213"/>
                            <a:pt x="42768" y="274"/>
                            <a:pt x="42889" y="304"/>
                          </a:cubicBezTo>
                          <a:cubicBezTo>
                            <a:pt x="43041" y="395"/>
                            <a:pt x="43224" y="456"/>
                            <a:pt x="43406" y="486"/>
                          </a:cubicBezTo>
                          <a:cubicBezTo>
                            <a:pt x="44075" y="699"/>
                            <a:pt x="44683" y="1094"/>
                            <a:pt x="45139" y="1641"/>
                          </a:cubicBezTo>
                          <a:cubicBezTo>
                            <a:pt x="45534" y="2067"/>
                            <a:pt x="45777" y="2584"/>
                            <a:pt x="45898" y="3161"/>
                          </a:cubicBezTo>
                          <a:cubicBezTo>
                            <a:pt x="45959" y="3435"/>
                            <a:pt x="45990" y="3708"/>
                            <a:pt x="45990" y="4012"/>
                          </a:cubicBezTo>
                          <a:cubicBezTo>
                            <a:pt x="45959" y="4316"/>
                            <a:pt x="45959" y="4651"/>
                            <a:pt x="45959" y="4985"/>
                          </a:cubicBezTo>
                          <a:cubicBezTo>
                            <a:pt x="45929" y="6322"/>
                            <a:pt x="45898" y="7721"/>
                            <a:pt x="45898" y="9240"/>
                          </a:cubicBezTo>
                          <a:lnTo>
                            <a:pt x="45898" y="9301"/>
                          </a:lnTo>
                          <a:lnTo>
                            <a:pt x="43224" y="9271"/>
                          </a:lnTo>
                          <a:lnTo>
                            <a:pt x="39728" y="9271"/>
                          </a:lnTo>
                          <a:cubicBezTo>
                            <a:pt x="37138" y="9325"/>
                            <a:pt x="34527" y="9336"/>
                            <a:pt x="31913" y="9336"/>
                          </a:cubicBezTo>
                          <a:cubicBezTo>
                            <a:pt x="30171" y="9336"/>
                            <a:pt x="28427" y="9331"/>
                            <a:pt x="26688" y="9331"/>
                          </a:cubicBezTo>
                          <a:lnTo>
                            <a:pt x="22190" y="9331"/>
                          </a:lnTo>
                          <a:lnTo>
                            <a:pt x="8390" y="9392"/>
                          </a:lnTo>
                          <a:lnTo>
                            <a:pt x="609" y="9483"/>
                          </a:lnTo>
                          <a:lnTo>
                            <a:pt x="548" y="4407"/>
                          </a:lnTo>
                          <a:lnTo>
                            <a:pt x="548" y="3982"/>
                          </a:lnTo>
                          <a:cubicBezTo>
                            <a:pt x="578" y="3830"/>
                            <a:pt x="578" y="3708"/>
                            <a:pt x="578" y="3587"/>
                          </a:cubicBezTo>
                          <a:cubicBezTo>
                            <a:pt x="609" y="3313"/>
                            <a:pt x="670" y="3040"/>
                            <a:pt x="761" y="2796"/>
                          </a:cubicBezTo>
                          <a:cubicBezTo>
                            <a:pt x="943" y="2280"/>
                            <a:pt x="1247" y="1824"/>
                            <a:pt x="1642" y="1459"/>
                          </a:cubicBezTo>
                          <a:cubicBezTo>
                            <a:pt x="2068" y="1094"/>
                            <a:pt x="2554" y="821"/>
                            <a:pt x="3071" y="699"/>
                          </a:cubicBezTo>
                          <a:cubicBezTo>
                            <a:pt x="3345" y="608"/>
                            <a:pt x="3618" y="578"/>
                            <a:pt x="3892" y="578"/>
                          </a:cubicBezTo>
                          <a:lnTo>
                            <a:pt x="4773" y="578"/>
                          </a:lnTo>
                          <a:cubicBezTo>
                            <a:pt x="9374" y="550"/>
                            <a:pt x="13951" y="451"/>
                            <a:pt x="18568" y="451"/>
                          </a:cubicBezTo>
                          <a:cubicBezTo>
                            <a:pt x="19136" y="451"/>
                            <a:pt x="19705" y="453"/>
                            <a:pt x="20275" y="456"/>
                          </a:cubicBezTo>
                          <a:cubicBezTo>
                            <a:pt x="22190" y="456"/>
                            <a:pt x="24105" y="395"/>
                            <a:pt x="26020" y="395"/>
                          </a:cubicBezTo>
                          <a:lnTo>
                            <a:pt x="36537" y="304"/>
                          </a:lnTo>
                          <a:lnTo>
                            <a:pt x="41795" y="213"/>
                          </a:lnTo>
                          <a:cubicBezTo>
                            <a:pt x="42099" y="213"/>
                            <a:pt x="42403" y="182"/>
                            <a:pt x="42677" y="152"/>
                          </a:cubicBezTo>
                          <a:cubicBezTo>
                            <a:pt x="42737" y="122"/>
                            <a:pt x="42798" y="91"/>
                            <a:pt x="42798" y="91"/>
                          </a:cubicBezTo>
                          <a:cubicBezTo>
                            <a:pt x="42737" y="61"/>
                            <a:pt x="42677" y="30"/>
                            <a:pt x="42585" y="30"/>
                          </a:cubicBezTo>
                          <a:cubicBezTo>
                            <a:pt x="42190" y="0"/>
                            <a:pt x="41765" y="0"/>
                            <a:pt x="41370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68550" lIns="68550" spcFirstLastPara="1" rIns="68550" wrap="square" tIns="6855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t/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831" name="Google Shape;831;p6"/>
              <p:cNvSpPr txBox="1"/>
              <p:nvPr/>
            </p:nvSpPr>
            <p:spPr>
              <a:xfrm>
                <a:off x="9870885" y="191047"/>
                <a:ext cx="1316783" cy="6255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50" lIns="68550" spcFirstLastPara="1" rIns="68550" wrap="square" tIns="685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Roboto"/>
                  <a:buNone/>
                </a:pPr>
                <a:r>
                  <a:rPr b="1" i="0" lang="pt-BR" sz="800" u="none" cap="none" strike="noStrik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SP, RJ, RJ, ES, BA, BA, CE, RJ, ES, SP:</a:t>
                </a:r>
                <a:endParaRPr b="0" i="0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Roboto"/>
                  <a:buNone/>
                </a:pPr>
                <a:r>
                  <a:rPr b="0" i="0" lang="pt-BR" sz="900" u="none" cap="none" strike="noStrik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6 mortes</a:t>
                </a:r>
                <a:endParaRPr b="0" i="0" sz="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832" name="Google Shape;832;p6"/>
            <p:cNvSpPr txBox="1"/>
            <p:nvPr/>
          </p:nvSpPr>
          <p:spPr>
            <a:xfrm>
              <a:off x="10104990" y="1378570"/>
              <a:ext cx="946349" cy="140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Fira Sans Extra Condensed Medium"/>
                <a:buNone/>
              </a:pPr>
              <a:r>
                <a:rPr b="0" i="0" lang="pt-BR" sz="105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2022</a:t>
              </a:r>
              <a:endPara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10359187" y="2392502"/>
              <a:ext cx="460611" cy="475893"/>
            </a:xfrm>
            <a:custGeom>
              <a:rect b="b" l="l" r="r" t="t"/>
              <a:pathLst>
                <a:path extrusionOk="0" h="17357" w="17357">
                  <a:moveTo>
                    <a:pt x="8663" y="0"/>
                  </a:moveTo>
                  <a:cubicBezTo>
                    <a:pt x="3891" y="0"/>
                    <a:pt x="0" y="3891"/>
                    <a:pt x="0" y="8663"/>
                  </a:cubicBezTo>
                  <a:cubicBezTo>
                    <a:pt x="0" y="13465"/>
                    <a:pt x="3891" y="17356"/>
                    <a:pt x="8663" y="17356"/>
                  </a:cubicBezTo>
                  <a:cubicBezTo>
                    <a:pt x="13465" y="17356"/>
                    <a:pt x="17356" y="13465"/>
                    <a:pt x="17356" y="8663"/>
                  </a:cubicBezTo>
                  <a:cubicBezTo>
                    <a:pt x="17356" y="3891"/>
                    <a:pt x="13465" y="0"/>
                    <a:pt x="8663" y="0"/>
                  </a:cubicBez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t-BR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b="1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4" name="Google Shape;834;p6"/>
          <p:cNvSpPr txBox="1"/>
          <p:nvPr/>
        </p:nvSpPr>
        <p:spPr>
          <a:xfrm>
            <a:off x="1225398" y="6250205"/>
            <a:ext cx="75805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A27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1A2733"/>
                </a:solidFill>
                <a:latin typeface="Arial"/>
                <a:ea typeface="Arial"/>
                <a:cs typeface="Arial"/>
                <a:sym typeface="Arial"/>
              </a:rPr>
              <a:t>Obs. As cidades dos eventos ocorridos em 2022 e 2023 constam no próximo slide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A27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6"/>
          <p:cNvSpPr txBox="1"/>
          <p:nvPr/>
        </p:nvSpPr>
        <p:spPr>
          <a:xfrm>
            <a:off x="10909005" y="6418589"/>
            <a:ext cx="20959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733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1A2733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b="0" i="0" lang="pt-BR" sz="1200" u="none" cap="none" strike="noStrike">
                <a:solidFill>
                  <a:srgbClr val="1A2733"/>
                </a:solidFill>
                <a:latin typeface="Arial"/>
                <a:ea typeface="Arial"/>
                <a:cs typeface="Arial"/>
                <a:sym typeface="Arial"/>
              </a:rPr>
              <a:t>Suicídio</a:t>
            </a:r>
            <a:endParaRPr b="0" i="0" sz="1400" u="none" cap="none" strike="noStrike">
              <a:solidFill>
                <a:srgbClr val="1A27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1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51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0" name="Google Shape;840;p7"/>
          <p:cNvGraphicFramePr/>
          <p:nvPr/>
        </p:nvGraphicFramePr>
        <p:xfrm>
          <a:off x="457199" y="446358"/>
          <a:ext cx="11350487" cy="6162260"/>
        </p:xfrm>
        <a:graphic>
          <a:graphicData uri="http://schemas.openxmlformats.org/drawingml/2006/chart">
            <c:chart r:id="rId3"/>
          </a:graphicData>
        </a:graphic>
      </p:graphicFrame>
      <p:grpSp>
        <p:nvGrpSpPr>
          <p:cNvPr id="841" name="Google Shape;841;p7"/>
          <p:cNvGrpSpPr/>
          <p:nvPr/>
        </p:nvGrpSpPr>
        <p:grpSpPr>
          <a:xfrm>
            <a:off x="2447692" y="3686514"/>
            <a:ext cx="1266116" cy="1026224"/>
            <a:chOff x="1160135" y="3001278"/>
            <a:chExt cx="1266116" cy="1026224"/>
          </a:xfrm>
        </p:grpSpPr>
        <p:sp>
          <p:nvSpPr>
            <p:cNvPr id="842" name="Google Shape;842;p7"/>
            <p:cNvSpPr/>
            <p:nvPr/>
          </p:nvSpPr>
          <p:spPr>
            <a:xfrm flipH="1">
              <a:off x="1160135" y="3001278"/>
              <a:ext cx="1266116" cy="374700"/>
            </a:xfrm>
            <a:prstGeom prst="rect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Rio Jan./RJ</a:t>
              </a:r>
              <a:endParaRPr b="0" i="0" sz="1400" u="none" cap="none" strike="noStrik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43" name="Google Shape;843;p7"/>
            <p:cNvSpPr/>
            <p:nvPr/>
          </p:nvSpPr>
          <p:spPr>
            <a:xfrm flipH="1">
              <a:off x="1538888" y="3664502"/>
              <a:ext cx="347388" cy="363000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SemiBold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1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cxnSp>
          <p:nvCxnSpPr>
            <p:cNvPr id="844" name="Google Shape;844;p7"/>
            <p:cNvCxnSpPr/>
            <p:nvPr/>
          </p:nvCxnSpPr>
          <p:spPr>
            <a:xfrm rot="10800000">
              <a:off x="1748648" y="3375978"/>
              <a:ext cx="0" cy="288524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45" name="Google Shape;845;p7"/>
          <p:cNvGrpSpPr/>
          <p:nvPr/>
        </p:nvGrpSpPr>
        <p:grpSpPr>
          <a:xfrm>
            <a:off x="4528681" y="1738088"/>
            <a:ext cx="1490939" cy="1440045"/>
            <a:chOff x="5193960" y="5165003"/>
            <a:chExt cx="1490939" cy="1440045"/>
          </a:xfrm>
        </p:grpSpPr>
        <p:cxnSp>
          <p:nvCxnSpPr>
            <p:cNvPr id="846" name="Google Shape;846;p7"/>
            <p:cNvCxnSpPr>
              <a:stCxn id="847" idx="0"/>
              <a:endCxn id="848" idx="2"/>
            </p:cNvCxnSpPr>
            <p:nvPr/>
          </p:nvCxnSpPr>
          <p:spPr>
            <a:xfrm rot="10800000">
              <a:off x="5936399" y="5549048"/>
              <a:ext cx="187800" cy="693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47" name="Google Shape;847;p7"/>
            <p:cNvSpPr/>
            <p:nvPr/>
          </p:nvSpPr>
          <p:spPr>
            <a:xfrm>
              <a:off x="5942699" y="6242048"/>
              <a:ext cx="363000" cy="3630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SemiBold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5193960" y="5732314"/>
              <a:ext cx="1490939" cy="384137"/>
            </a:xfrm>
            <a:prstGeom prst="rect">
              <a:avLst/>
            </a:pr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"/>
                <a:buFont typeface="Fira Sans Extra Condensed Medium"/>
                <a:buNone/>
              </a:pPr>
              <a:r>
                <a:rPr b="0" i="0" lang="pt-BR" sz="124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Morro Chapéu/BA</a:t>
              </a: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5248148" y="5165003"/>
              <a:ext cx="1376206" cy="384136"/>
            </a:xfrm>
            <a:prstGeom prst="rect">
              <a:avLst/>
            </a:pr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Barreiras/BA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Fira Sans Extra Condensed Medium"/>
                <a:buNone/>
              </a:pPr>
              <a:r>
                <a:rPr b="1" i="0" lang="pt-BR" sz="10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 morte</a:t>
              </a:r>
              <a:endParaRPr/>
            </a:p>
          </p:txBody>
        </p:sp>
      </p:grpSp>
      <p:grpSp>
        <p:nvGrpSpPr>
          <p:cNvPr id="850" name="Google Shape;850;p7"/>
          <p:cNvGrpSpPr/>
          <p:nvPr/>
        </p:nvGrpSpPr>
        <p:grpSpPr>
          <a:xfrm>
            <a:off x="6077750" y="1777920"/>
            <a:ext cx="1448917" cy="1368366"/>
            <a:chOff x="5472451" y="5282018"/>
            <a:chExt cx="1448917" cy="1368366"/>
          </a:xfrm>
        </p:grpSpPr>
        <p:cxnSp>
          <p:nvCxnSpPr>
            <p:cNvPr id="851" name="Google Shape;851;p7"/>
            <p:cNvCxnSpPr>
              <a:stCxn id="852" idx="0"/>
              <a:endCxn id="853" idx="2"/>
            </p:cNvCxnSpPr>
            <p:nvPr/>
          </p:nvCxnSpPr>
          <p:spPr>
            <a:xfrm flipH="1" rot="10800000">
              <a:off x="6124198" y="5645084"/>
              <a:ext cx="72600" cy="642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52" name="Google Shape;852;p7"/>
            <p:cNvSpPr/>
            <p:nvPr/>
          </p:nvSpPr>
          <p:spPr>
            <a:xfrm>
              <a:off x="5942698" y="6287384"/>
              <a:ext cx="363000" cy="3630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SemiBold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5472451" y="5770613"/>
              <a:ext cx="1376206" cy="384137"/>
            </a:xfrm>
            <a:prstGeom prst="rect">
              <a:avLst/>
            </a:pr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Aracruz/ES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Fira Sans Extra Condensed Medium"/>
                <a:buNone/>
              </a:pPr>
              <a:r>
                <a:rPr b="1" i="0" lang="pt-BR" sz="10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 mortes</a:t>
              </a:r>
              <a:endParaRPr b="1" i="0" sz="10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5472451" y="5282018"/>
              <a:ext cx="1448917" cy="363001"/>
            </a:xfrm>
            <a:prstGeom prst="rect">
              <a:avLst/>
            </a:prstGeom>
            <a:solidFill>
              <a:schemeClr val="accen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Mesquita/RJ</a:t>
              </a:r>
              <a:endParaRPr b="0" i="0" sz="1400" u="none" cap="none" strike="noStrik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55" name="Google Shape;855;p7"/>
          <p:cNvGrpSpPr/>
          <p:nvPr/>
        </p:nvGrpSpPr>
        <p:grpSpPr>
          <a:xfrm>
            <a:off x="6703056" y="4349738"/>
            <a:ext cx="1340899" cy="934608"/>
            <a:chOff x="6231087" y="5467784"/>
            <a:chExt cx="1340899" cy="934608"/>
          </a:xfrm>
        </p:grpSpPr>
        <p:sp>
          <p:nvSpPr>
            <p:cNvPr id="856" name="Google Shape;856;p7"/>
            <p:cNvSpPr/>
            <p:nvPr/>
          </p:nvSpPr>
          <p:spPr>
            <a:xfrm flipH="1">
              <a:off x="6231087" y="6027692"/>
              <a:ext cx="1340899" cy="374700"/>
            </a:xfrm>
            <a:prstGeom prst="rect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Ipaussu/SP</a:t>
              </a:r>
              <a:endParaRPr/>
            </a:p>
          </p:txBody>
        </p:sp>
        <p:grpSp>
          <p:nvGrpSpPr>
            <p:cNvPr id="857" name="Google Shape;857;p7"/>
            <p:cNvGrpSpPr/>
            <p:nvPr/>
          </p:nvGrpSpPr>
          <p:grpSpPr>
            <a:xfrm>
              <a:off x="6686860" y="5467784"/>
              <a:ext cx="363000" cy="363000"/>
              <a:chOff x="5754855" y="5785949"/>
              <a:chExt cx="363000" cy="363000"/>
            </a:xfrm>
          </p:grpSpPr>
          <p:sp>
            <p:nvSpPr>
              <p:cNvPr id="858" name="Google Shape;858;p7"/>
              <p:cNvSpPr/>
              <p:nvPr/>
            </p:nvSpPr>
            <p:spPr>
              <a:xfrm flipH="1">
                <a:off x="5754855" y="5785949"/>
                <a:ext cx="363000" cy="363000"/>
              </a:xfrm>
              <a:prstGeom prst="ellipse">
                <a:avLst/>
              </a:prstGeom>
              <a:solidFill>
                <a:schemeClr val="accen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859" name="Google Shape;859;p7"/>
              <p:cNvSpPr txBox="1"/>
              <p:nvPr/>
            </p:nvSpPr>
            <p:spPr>
              <a:xfrm>
                <a:off x="5881814" y="5810395"/>
                <a:ext cx="11175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SemiBold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1</a:t>
                </a:r>
                <a:endParaRPr/>
              </a:p>
            </p:txBody>
          </p:sp>
        </p:grpSp>
        <p:cxnSp>
          <p:nvCxnSpPr>
            <p:cNvPr id="860" name="Google Shape;860;p7"/>
            <p:cNvCxnSpPr>
              <a:stCxn id="859" idx="2"/>
              <a:endCxn id="856" idx="0"/>
            </p:cNvCxnSpPr>
            <p:nvPr/>
          </p:nvCxnSpPr>
          <p:spPr>
            <a:xfrm>
              <a:off x="6869695" y="5830784"/>
              <a:ext cx="31800" cy="196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61" name="Google Shape;861;p7"/>
          <p:cNvGrpSpPr/>
          <p:nvPr/>
        </p:nvGrpSpPr>
        <p:grpSpPr>
          <a:xfrm>
            <a:off x="5473473" y="4286996"/>
            <a:ext cx="1121400" cy="989849"/>
            <a:chOff x="5826088" y="3858914"/>
            <a:chExt cx="1121400" cy="989849"/>
          </a:xfrm>
        </p:grpSpPr>
        <p:sp>
          <p:nvSpPr>
            <p:cNvPr id="862" name="Google Shape;862;p7"/>
            <p:cNvSpPr/>
            <p:nvPr/>
          </p:nvSpPr>
          <p:spPr>
            <a:xfrm flipH="1">
              <a:off x="5826088" y="4392979"/>
              <a:ext cx="1121400" cy="455784"/>
            </a:xfrm>
            <a:prstGeom prst="rect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Sobral/CE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Fira Sans Extra Condensed Medium"/>
                <a:buNone/>
              </a:pPr>
              <a:r>
                <a:rPr b="1" i="0" lang="pt-BR" sz="10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 morte</a:t>
              </a:r>
              <a:endParaRPr b="1" i="0" sz="10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863" name="Google Shape;863;p7"/>
            <p:cNvGrpSpPr/>
            <p:nvPr/>
          </p:nvGrpSpPr>
          <p:grpSpPr>
            <a:xfrm>
              <a:off x="6214744" y="3858914"/>
              <a:ext cx="363000" cy="363000"/>
              <a:chOff x="5754855" y="5785949"/>
              <a:chExt cx="363000" cy="363000"/>
            </a:xfrm>
          </p:grpSpPr>
          <p:sp>
            <p:nvSpPr>
              <p:cNvPr id="864" name="Google Shape;864;p7"/>
              <p:cNvSpPr/>
              <p:nvPr/>
            </p:nvSpPr>
            <p:spPr>
              <a:xfrm flipH="1">
                <a:off x="5754855" y="5785949"/>
                <a:ext cx="363000" cy="363000"/>
              </a:xfrm>
              <a:prstGeom prst="ellipse">
                <a:avLst/>
              </a:prstGeom>
              <a:solidFill>
                <a:schemeClr val="accen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865" name="Google Shape;865;p7"/>
              <p:cNvSpPr txBox="1"/>
              <p:nvPr/>
            </p:nvSpPr>
            <p:spPr>
              <a:xfrm>
                <a:off x="5851801" y="5807227"/>
                <a:ext cx="13909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SemiBold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1</a:t>
                </a:r>
                <a:endParaRPr/>
              </a:p>
            </p:txBody>
          </p:sp>
        </p:grpSp>
        <p:cxnSp>
          <p:nvCxnSpPr>
            <p:cNvPr id="866" name="Google Shape;866;p7"/>
            <p:cNvCxnSpPr>
              <a:stCxn id="865" idx="2"/>
              <a:endCxn id="862" idx="0"/>
            </p:cNvCxnSpPr>
            <p:nvPr/>
          </p:nvCxnSpPr>
          <p:spPr>
            <a:xfrm>
              <a:off x="6381238" y="4218746"/>
              <a:ext cx="5700" cy="174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67" name="Google Shape;867;p7"/>
          <p:cNvGrpSpPr/>
          <p:nvPr/>
        </p:nvGrpSpPr>
        <p:grpSpPr>
          <a:xfrm>
            <a:off x="785393" y="3686514"/>
            <a:ext cx="1524671" cy="1026224"/>
            <a:chOff x="213864" y="3513420"/>
            <a:chExt cx="1524671" cy="1026224"/>
          </a:xfrm>
        </p:grpSpPr>
        <p:sp>
          <p:nvSpPr>
            <p:cNvPr id="868" name="Google Shape;868;p7"/>
            <p:cNvSpPr/>
            <p:nvPr/>
          </p:nvSpPr>
          <p:spPr>
            <a:xfrm flipH="1">
              <a:off x="977766" y="4176644"/>
              <a:ext cx="347388" cy="363000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SemiBold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1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869" name="Google Shape;869;p7"/>
            <p:cNvGrpSpPr/>
            <p:nvPr/>
          </p:nvGrpSpPr>
          <p:grpSpPr>
            <a:xfrm>
              <a:off x="213864" y="3513420"/>
              <a:ext cx="1524671" cy="663224"/>
              <a:chOff x="213864" y="3513420"/>
              <a:chExt cx="1524671" cy="663224"/>
            </a:xfrm>
          </p:grpSpPr>
          <p:sp>
            <p:nvSpPr>
              <p:cNvPr id="870" name="Google Shape;870;p7"/>
              <p:cNvSpPr/>
              <p:nvPr/>
            </p:nvSpPr>
            <p:spPr>
              <a:xfrm flipH="1">
                <a:off x="213864" y="3513420"/>
                <a:ext cx="1524671" cy="374700"/>
              </a:xfrm>
              <a:prstGeom prst="rect">
                <a:avLst/>
              </a:prstGeom>
              <a:solidFill>
                <a:schemeClr val="accen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Medium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São Paulo/SP</a:t>
                </a:r>
                <a:endParaRPr b="0" i="0" sz="14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cxnSp>
            <p:nvCxnSpPr>
              <p:cNvPr id="871" name="Google Shape;871;p7"/>
              <p:cNvCxnSpPr/>
              <p:nvPr/>
            </p:nvCxnSpPr>
            <p:spPr>
              <a:xfrm rot="10800000">
                <a:off x="1187526" y="3888120"/>
                <a:ext cx="0" cy="288524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872" name="Google Shape;872;p7"/>
          <p:cNvGrpSpPr/>
          <p:nvPr/>
        </p:nvGrpSpPr>
        <p:grpSpPr>
          <a:xfrm>
            <a:off x="1603641" y="4349738"/>
            <a:ext cx="1580314" cy="1009975"/>
            <a:chOff x="6136473" y="5467784"/>
            <a:chExt cx="1580314" cy="1009975"/>
          </a:xfrm>
        </p:grpSpPr>
        <p:sp>
          <p:nvSpPr>
            <p:cNvPr id="873" name="Google Shape;873;p7"/>
            <p:cNvSpPr/>
            <p:nvPr/>
          </p:nvSpPr>
          <p:spPr>
            <a:xfrm flipH="1">
              <a:off x="6136473" y="6127597"/>
              <a:ext cx="1580314" cy="350162"/>
            </a:xfrm>
            <a:prstGeom prst="rect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Saquarema/RJ</a:t>
              </a:r>
              <a:endParaRPr/>
            </a:p>
          </p:txBody>
        </p:sp>
        <p:grpSp>
          <p:nvGrpSpPr>
            <p:cNvPr id="874" name="Google Shape;874;p7"/>
            <p:cNvGrpSpPr/>
            <p:nvPr/>
          </p:nvGrpSpPr>
          <p:grpSpPr>
            <a:xfrm>
              <a:off x="6686860" y="5467784"/>
              <a:ext cx="363000" cy="363000"/>
              <a:chOff x="5754855" y="5785949"/>
              <a:chExt cx="363000" cy="363000"/>
            </a:xfrm>
          </p:grpSpPr>
          <p:sp>
            <p:nvSpPr>
              <p:cNvPr id="875" name="Google Shape;875;p7"/>
              <p:cNvSpPr/>
              <p:nvPr/>
            </p:nvSpPr>
            <p:spPr>
              <a:xfrm flipH="1">
                <a:off x="5754855" y="5785949"/>
                <a:ext cx="363000" cy="363000"/>
              </a:xfrm>
              <a:prstGeom prst="ellipse">
                <a:avLst/>
              </a:prstGeom>
              <a:solidFill>
                <a:schemeClr val="accen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876" name="Google Shape;876;p7"/>
              <p:cNvSpPr txBox="1"/>
              <p:nvPr/>
            </p:nvSpPr>
            <p:spPr>
              <a:xfrm>
                <a:off x="5838358" y="5802316"/>
                <a:ext cx="19163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SemiBold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1</a:t>
                </a:r>
                <a:endParaRPr/>
              </a:p>
            </p:txBody>
          </p:sp>
        </p:grpSp>
        <p:cxnSp>
          <p:nvCxnSpPr>
            <p:cNvPr id="877" name="Google Shape;877;p7"/>
            <p:cNvCxnSpPr>
              <a:stCxn id="876" idx="2"/>
              <a:endCxn id="873" idx="0"/>
            </p:cNvCxnSpPr>
            <p:nvPr/>
          </p:nvCxnSpPr>
          <p:spPr>
            <a:xfrm>
              <a:off x="6866182" y="5822705"/>
              <a:ext cx="60300" cy="304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78" name="Google Shape;878;p7"/>
          <p:cNvGrpSpPr/>
          <p:nvPr/>
        </p:nvGrpSpPr>
        <p:grpSpPr>
          <a:xfrm>
            <a:off x="7862872" y="3531307"/>
            <a:ext cx="1619791" cy="1094473"/>
            <a:chOff x="456803" y="3445171"/>
            <a:chExt cx="1619791" cy="1094473"/>
          </a:xfrm>
        </p:grpSpPr>
        <p:sp>
          <p:nvSpPr>
            <p:cNvPr id="879" name="Google Shape;879;p7"/>
            <p:cNvSpPr/>
            <p:nvPr/>
          </p:nvSpPr>
          <p:spPr>
            <a:xfrm flipH="1">
              <a:off x="977766" y="4176644"/>
              <a:ext cx="347388" cy="363000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SemiBold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1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880" name="Google Shape;880;p7"/>
            <p:cNvGrpSpPr/>
            <p:nvPr/>
          </p:nvGrpSpPr>
          <p:grpSpPr>
            <a:xfrm>
              <a:off x="456803" y="3445171"/>
              <a:ext cx="1619791" cy="731473"/>
              <a:chOff x="456803" y="3445171"/>
              <a:chExt cx="1619791" cy="731473"/>
            </a:xfrm>
          </p:grpSpPr>
          <p:sp>
            <p:nvSpPr>
              <p:cNvPr id="881" name="Google Shape;881;p7"/>
              <p:cNvSpPr/>
              <p:nvPr/>
            </p:nvSpPr>
            <p:spPr>
              <a:xfrm flipH="1">
                <a:off x="456803" y="3445171"/>
                <a:ext cx="1619791" cy="426525"/>
              </a:xfrm>
              <a:prstGeom prst="rect">
                <a:avLst/>
              </a:prstGeom>
              <a:solidFill>
                <a:schemeClr val="accen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Medium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Monte Mor /SP</a:t>
                </a:r>
                <a:endParaRPr b="0" i="0" sz="14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cxnSp>
            <p:nvCxnSpPr>
              <p:cNvPr id="882" name="Google Shape;882;p7"/>
              <p:cNvCxnSpPr/>
              <p:nvPr/>
            </p:nvCxnSpPr>
            <p:spPr>
              <a:xfrm rot="10800000">
                <a:off x="1187526" y="3888120"/>
                <a:ext cx="0" cy="288524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883" name="Google Shape;883;p7"/>
          <p:cNvGrpSpPr/>
          <p:nvPr/>
        </p:nvGrpSpPr>
        <p:grpSpPr>
          <a:xfrm>
            <a:off x="8361923" y="1749981"/>
            <a:ext cx="1498199" cy="1388258"/>
            <a:chOff x="6090935" y="1333578"/>
            <a:chExt cx="1498199" cy="1388258"/>
          </a:xfrm>
        </p:grpSpPr>
        <p:grpSp>
          <p:nvGrpSpPr>
            <p:cNvPr id="884" name="Google Shape;884;p7"/>
            <p:cNvGrpSpPr/>
            <p:nvPr/>
          </p:nvGrpSpPr>
          <p:grpSpPr>
            <a:xfrm>
              <a:off x="6112847" y="1333578"/>
              <a:ext cx="1476287" cy="1388258"/>
              <a:chOff x="5349537" y="5262797"/>
              <a:chExt cx="1476287" cy="1388258"/>
            </a:xfrm>
          </p:grpSpPr>
          <p:cxnSp>
            <p:nvCxnSpPr>
              <p:cNvPr id="885" name="Google Shape;885;p7"/>
              <p:cNvCxnSpPr>
                <a:stCxn id="886" idx="0"/>
                <a:endCxn id="887" idx="2"/>
              </p:cNvCxnSpPr>
              <p:nvPr/>
            </p:nvCxnSpPr>
            <p:spPr>
              <a:xfrm rot="10800000">
                <a:off x="6087827" y="5696455"/>
                <a:ext cx="62400" cy="59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886" name="Google Shape;886;p7"/>
              <p:cNvSpPr/>
              <p:nvPr/>
            </p:nvSpPr>
            <p:spPr>
              <a:xfrm>
                <a:off x="5968727" y="6288055"/>
                <a:ext cx="363000" cy="363000"/>
              </a:xfrm>
              <a:prstGeom prst="ellipse">
                <a:avLst/>
              </a:prstGeom>
              <a:solidFill>
                <a:schemeClr val="accen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SemiBold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2</a:t>
                </a:r>
                <a:endParaRPr b="0" i="0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5355304" y="5736859"/>
                <a:ext cx="1470520" cy="372939"/>
              </a:xfrm>
              <a:prstGeom prst="rect">
                <a:avLst/>
              </a:prstGeom>
              <a:solidFill>
                <a:schemeClr val="accen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Medium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Rio Jan./RJ</a:t>
                </a:r>
                <a:endParaRPr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5349537" y="5262797"/>
                <a:ext cx="1476287" cy="433610"/>
              </a:xfrm>
              <a:prstGeom prst="rect">
                <a:avLst/>
              </a:prstGeom>
              <a:solidFill>
                <a:schemeClr val="accen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889" name="Google Shape;889;p7"/>
            <p:cNvSpPr/>
            <p:nvPr/>
          </p:nvSpPr>
          <p:spPr>
            <a:xfrm>
              <a:off x="6090935" y="1334887"/>
              <a:ext cx="1459054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São Paulo/SP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Fira Sans Extra Condensed Medium"/>
                <a:buNone/>
              </a:pPr>
              <a:r>
                <a:rPr b="1" i="0" lang="pt-BR" sz="10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 morte</a:t>
              </a:r>
              <a:endParaRPr/>
            </a:p>
          </p:txBody>
        </p:sp>
      </p:grpSp>
      <p:grpSp>
        <p:nvGrpSpPr>
          <p:cNvPr id="890" name="Google Shape;890;p7"/>
          <p:cNvGrpSpPr/>
          <p:nvPr/>
        </p:nvGrpSpPr>
        <p:grpSpPr>
          <a:xfrm>
            <a:off x="8840246" y="124453"/>
            <a:ext cx="1879701" cy="1545915"/>
            <a:chOff x="7202752" y="1585392"/>
            <a:chExt cx="1879701" cy="1545915"/>
          </a:xfrm>
        </p:grpSpPr>
        <p:grpSp>
          <p:nvGrpSpPr>
            <p:cNvPr id="891" name="Google Shape;891;p7"/>
            <p:cNvGrpSpPr/>
            <p:nvPr/>
          </p:nvGrpSpPr>
          <p:grpSpPr>
            <a:xfrm>
              <a:off x="7202752" y="1948407"/>
              <a:ext cx="1879701" cy="1182900"/>
              <a:chOff x="5243099" y="5467484"/>
              <a:chExt cx="1879701" cy="1182900"/>
            </a:xfrm>
          </p:grpSpPr>
          <p:cxnSp>
            <p:nvCxnSpPr>
              <p:cNvPr id="892" name="Google Shape;892;p7"/>
              <p:cNvCxnSpPr>
                <a:stCxn id="893" idx="0"/>
                <a:endCxn id="894" idx="2"/>
              </p:cNvCxnSpPr>
              <p:nvPr/>
            </p:nvCxnSpPr>
            <p:spPr>
              <a:xfrm rot="10800000">
                <a:off x="6124198" y="5467484"/>
                <a:ext cx="0" cy="819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893" name="Google Shape;893;p7"/>
              <p:cNvSpPr/>
              <p:nvPr/>
            </p:nvSpPr>
            <p:spPr>
              <a:xfrm>
                <a:off x="5942698" y="6287384"/>
                <a:ext cx="363000" cy="363000"/>
              </a:xfrm>
              <a:prstGeom prst="ellipse">
                <a:avLst/>
              </a:prstGeom>
              <a:solidFill>
                <a:schemeClr val="l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SemiBold"/>
                  <a:buNone/>
                </a:pPr>
                <a:r>
                  <a:rPr b="0" i="0" lang="pt-BR" sz="1600" u="none" cap="none" strike="noStrike">
                    <a:solidFill>
                      <a:srgbClr val="000000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3</a:t>
                </a:r>
                <a:endParaRPr b="0" i="0" sz="1600" u="none" cap="none" strike="noStrike">
                  <a:solidFill>
                    <a:srgbClr val="000000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5347124" y="5918699"/>
                <a:ext cx="1671649" cy="259578"/>
              </a:xfrm>
              <a:prstGeom prst="rect">
                <a:avLst/>
              </a:prstGeom>
              <a:solidFill>
                <a:schemeClr val="l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Medium"/>
                  <a:buNone/>
                </a:pPr>
                <a:r>
                  <a:rPr b="0" i="0" lang="pt-BR" sz="16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Farias Brito/CE</a:t>
                </a:r>
                <a:endParaRPr b="0" i="0" sz="16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5243099" y="5509100"/>
                <a:ext cx="1879701" cy="344369"/>
              </a:xfrm>
              <a:prstGeom prst="rect">
                <a:avLst/>
              </a:prstGeom>
              <a:solidFill>
                <a:schemeClr val="l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Medium"/>
                  <a:buNone/>
                </a:pPr>
                <a:r>
                  <a:rPr b="0" i="0" lang="pt-BR" sz="16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St. Ter. Goias/GO</a:t>
                </a:r>
                <a:endParaRPr b="0" i="0" sz="14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894" name="Google Shape;894;p7"/>
            <p:cNvSpPr/>
            <p:nvPr/>
          </p:nvSpPr>
          <p:spPr>
            <a:xfrm>
              <a:off x="7308356" y="1585392"/>
              <a:ext cx="1550990" cy="363001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Manaus/AM</a:t>
              </a:r>
              <a:endParaRPr b="0" i="0" sz="1400" u="none" cap="none" strike="noStrik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97" name="Google Shape;897;p7"/>
          <p:cNvGrpSpPr/>
          <p:nvPr/>
        </p:nvGrpSpPr>
        <p:grpSpPr>
          <a:xfrm>
            <a:off x="10279812" y="3531307"/>
            <a:ext cx="1619791" cy="1094473"/>
            <a:chOff x="456803" y="3445171"/>
            <a:chExt cx="1619791" cy="1094473"/>
          </a:xfrm>
        </p:grpSpPr>
        <p:sp>
          <p:nvSpPr>
            <p:cNvPr id="898" name="Google Shape;898;p7"/>
            <p:cNvSpPr/>
            <p:nvPr/>
          </p:nvSpPr>
          <p:spPr>
            <a:xfrm flipH="1">
              <a:off x="977766" y="4176644"/>
              <a:ext cx="347388" cy="363000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SemiBold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1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899" name="Google Shape;899;p7"/>
            <p:cNvGrpSpPr/>
            <p:nvPr/>
          </p:nvGrpSpPr>
          <p:grpSpPr>
            <a:xfrm>
              <a:off x="456803" y="3445171"/>
              <a:ext cx="1619791" cy="731473"/>
              <a:chOff x="456803" y="3445171"/>
              <a:chExt cx="1619791" cy="731473"/>
            </a:xfrm>
          </p:grpSpPr>
          <p:sp>
            <p:nvSpPr>
              <p:cNvPr id="900" name="Google Shape;900;p7"/>
              <p:cNvSpPr/>
              <p:nvPr/>
            </p:nvSpPr>
            <p:spPr>
              <a:xfrm flipH="1">
                <a:off x="456803" y="3445171"/>
                <a:ext cx="1619791" cy="426525"/>
              </a:xfrm>
              <a:prstGeom prst="rect">
                <a:avLst/>
              </a:prstGeom>
              <a:solidFill>
                <a:schemeClr val="accen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Medium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Cambé/PR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Fira Sans Extra Condensed Medium"/>
                  <a:buNone/>
                </a:pPr>
                <a:r>
                  <a:rPr b="1" i="0" lang="pt-BR" sz="1000" u="none" cap="none" strike="noStrike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 mortes</a:t>
                </a:r>
                <a:endParaRPr b="1" i="0" sz="10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cxnSp>
            <p:nvCxnSpPr>
              <p:cNvPr id="901" name="Google Shape;901;p7"/>
              <p:cNvCxnSpPr/>
              <p:nvPr/>
            </p:nvCxnSpPr>
            <p:spPr>
              <a:xfrm rot="10800000">
                <a:off x="1187526" y="3888120"/>
                <a:ext cx="0" cy="288524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902" name="Google Shape;902;p7"/>
          <p:cNvGrpSpPr/>
          <p:nvPr/>
        </p:nvGrpSpPr>
        <p:grpSpPr>
          <a:xfrm>
            <a:off x="9601113" y="4271812"/>
            <a:ext cx="1580043" cy="1235513"/>
            <a:chOff x="6086502" y="5467784"/>
            <a:chExt cx="1580043" cy="1235513"/>
          </a:xfrm>
        </p:grpSpPr>
        <p:sp>
          <p:nvSpPr>
            <p:cNvPr id="903" name="Google Shape;903;p7"/>
            <p:cNvSpPr/>
            <p:nvPr/>
          </p:nvSpPr>
          <p:spPr>
            <a:xfrm flipH="1">
              <a:off x="6086502" y="6130632"/>
              <a:ext cx="1580043" cy="572665"/>
            </a:xfrm>
            <a:prstGeom prst="rect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Campo Grande/MT</a:t>
              </a:r>
              <a:endParaRPr/>
            </a:p>
          </p:txBody>
        </p:sp>
        <p:grpSp>
          <p:nvGrpSpPr>
            <p:cNvPr id="904" name="Google Shape;904;p7"/>
            <p:cNvGrpSpPr/>
            <p:nvPr/>
          </p:nvGrpSpPr>
          <p:grpSpPr>
            <a:xfrm>
              <a:off x="6686860" y="5467784"/>
              <a:ext cx="363000" cy="363000"/>
              <a:chOff x="5754855" y="5785949"/>
              <a:chExt cx="363000" cy="363000"/>
            </a:xfrm>
          </p:grpSpPr>
          <p:sp>
            <p:nvSpPr>
              <p:cNvPr id="905" name="Google Shape;905;p7"/>
              <p:cNvSpPr/>
              <p:nvPr/>
            </p:nvSpPr>
            <p:spPr>
              <a:xfrm flipH="1">
                <a:off x="5754855" y="5785949"/>
                <a:ext cx="363000" cy="363000"/>
              </a:xfrm>
              <a:prstGeom prst="ellipse">
                <a:avLst/>
              </a:prstGeom>
              <a:solidFill>
                <a:schemeClr val="accent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906" name="Google Shape;906;p7"/>
              <p:cNvSpPr txBox="1"/>
              <p:nvPr/>
            </p:nvSpPr>
            <p:spPr>
              <a:xfrm>
                <a:off x="5893471" y="5810395"/>
                <a:ext cx="8788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Fira Sans Extra Condensed SemiBold"/>
                  <a:buNone/>
                </a:pPr>
                <a:r>
                  <a:rPr b="0" i="0" lang="pt-BR" sz="1600" u="none" cap="none" strike="noStrike">
                    <a:solidFill>
                      <a:srgbClr val="FFFFFF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1</a:t>
                </a:r>
                <a:endParaRPr/>
              </a:p>
            </p:txBody>
          </p:sp>
        </p:grpSp>
        <p:cxnSp>
          <p:nvCxnSpPr>
            <p:cNvPr id="907" name="Google Shape;907;p7"/>
            <p:cNvCxnSpPr>
              <a:stCxn id="906" idx="2"/>
              <a:endCxn id="903" idx="0"/>
            </p:cNvCxnSpPr>
            <p:nvPr/>
          </p:nvCxnSpPr>
          <p:spPr>
            <a:xfrm>
              <a:off x="6869418" y="5830784"/>
              <a:ext cx="7200" cy="299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908" name="Google Shape;908;p7"/>
          <p:cNvGrpSpPr/>
          <p:nvPr/>
        </p:nvGrpSpPr>
        <p:grpSpPr>
          <a:xfrm>
            <a:off x="4238139" y="3645050"/>
            <a:ext cx="1266116" cy="1026224"/>
            <a:chOff x="1160135" y="3001278"/>
            <a:chExt cx="1266116" cy="1026224"/>
          </a:xfrm>
        </p:grpSpPr>
        <p:sp>
          <p:nvSpPr>
            <p:cNvPr id="909" name="Google Shape;909;p7"/>
            <p:cNvSpPr/>
            <p:nvPr/>
          </p:nvSpPr>
          <p:spPr>
            <a:xfrm flipH="1">
              <a:off x="1160135" y="3001278"/>
              <a:ext cx="1266116" cy="374700"/>
            </a:xfrm>
            <a:prstGeom prst="rect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Medium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Vitória/ES</a:t>
              </a:r>
              <a:endParaRPr b="0" i="0" sz="1400" u="none" cap="none" strike="noStrik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10" name="Google Shape;910;p7"/>
            <p:cNvSpPr/>
            <p:nvPr/>
          </p:nvSpPr>
          <p:spPr>
            <a:xfrm flipH="1">
              <a:off x="1538888" y="3664502"/>
              <a:ext cx="347388" cy="363000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Fira Sans Extra Condensed SemiBold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1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cxnSp>
          <p:nvCxnSpPr>
            <p:cNvPr id="911" name="Google Shape;911;p7"/>
            <p:cNvCxnSpPr/>
            <p:nvPr/>
          </p:nvCxnSpPr>
          <p:spPr>
            <a:xfrm rot="10800000">
              <a:off x="1748648" y="3375978"/>
              <a:ext cx="0" cy="288524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12" name="Google Shape;912;p7"/>
          <p:cNvSpPr txBox="1"/>
          <p:nvPr/>
        </p:nvSpPr>
        <p:spPr>
          <a:xfrm>
            <a:off x="0" y="0"/>
            <a:ext cx="5008126" cy="954107"/>
          </a:xfrm>
          <a:prstGeom prst="rect">
            <a:avLst/>
          </a:prstGeom>
          <a:solidFill>
            <a:srgbClr val="8296B0"/>
          </a:solidFill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ahoma"/>
              <a:buNone/>
            </a:pPr>
            <a:r>
              <a:rPr b="0" i="0" lang="pt-BR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LINHA DO TEMPO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ahoma"/>
              <a:buNone/>
            </a:pPr>
            <a:r>
              <a:rPr b="0" i="0" lang="pt-BR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2022-2023</a:t>
            </a:r>
            <a:endParaRPr/>
          </a:p>
        </p:txBody>
      </p:sp>
      <p:sp>
        <p:nvSpPr>
          <p:cNvPr id="913" name="Google Shape;913;p7"/>
          <p:cNvSpPr txBox="1"/>
          <p:nvPr/>
        </p:nvSpPr>
        <p:spPr>
          <a:xfrm>
            <a:off x="814328" y="6383548"/>
            <a:ext cx="70523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None/>
            </a:pPr>
            <a:r>
              <a:rPr b="0" i="0" lang="pt-BR" sz="15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/>
          </a:p>
        </p:txBody>
      </p:sp>
      <p:sp>
        <p:nvSpPr>
          <p:cNvPr id="914" name="Google Shape;914;p7"/>
          <p:cNvSpPr txBox="1"/>
          <p:nvPr/>
        </p:nvSpPr>
        <p:spPr>
          <a:xfrm>
            <a:off x="7685786" y="6391273"/>
            <a:ext cx="70523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None/>
            </a:pPr>
            <a:r>
              <a:rPr b="0" i="0" lang="pt-BR" sz="15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8"/>
          <p:cNvSpPr/>
          <p:nvPr/>
        </p:nvSpPr>
        <p:spPr>
          <a:xfrm flipH="1">
            <a:off x="0" y="0"/>
            <a:ext cx="5962785" cy="685800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8"/>
          <p:cNvSpPr txBox="1"/>
          <p:nvPr>
            <p:ph type="title"/>
          </p:nvPr>
        </p:nvSpPr>
        <p:spPr>
          <a:xfrm>
            <a:off x="439387" y="335892"/>
            <a:ext cx="9303326" cy="18741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É a escola?</a:t>
            </a:r>
            <a:endParaRPr/>
          </a:p>
        </p:txBody>
      </p:sp>
      <p:sp>
        <p:nvSpPr>
          <p:cNvPr id="923" name="Google Shape;923;p8"/>
          <p:cNvSpPr txBox="1"/>
          <p:nvPr>
            <p:ph idx="1" type="body"/>
          </p:nvPr>
        </p:nvSpPr>
        <p:spPr>
          <a:xfrm>
            <a:off x="594571" y="2545886"/>
            <a:ext cx="10970433" cy="3890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400"/>
              <a:t>IDEB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400"/>
              <a:t>Tamanho (quantidade de estudantes)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400"/>
              <a:t>Infraestrutura física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400"/>
              <a:t>Recursos humanos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400"/>
              <a:t>Percepção de violência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pt-BR" sz="2400"/>
              <a:t>Não há nada que indique o porquê ser em determinada escola e não em outra</a:t>
            </a:r>
            <a:endParaRPr/>
          </a:p>
        </p:txBody>
      </p:sp>
      <p:pic>
        <p:nvPicPr>
          <p:cNvPr descr="Uma imagem contendo ao ar livre, edifício, céu, estrada&#10;&#10;Descrição gerada automaticamente" id="924" name="Google Shape;924;p8"/>
          <p:cNvPicPr preferRelativeResize="0"/>
          <p:nvPr/>
        </p:nvPicPr>
        <p:blipFill rotWithShape="1">
          <a:blip r:embed="rId3">
            <a:alphaModFix/>
          </a:blip>
          <a:srcRect b="0" l="11600" r="20736" t="0"/>
          <a:stretch/>
        </p:blipFill>
        <p:spPr>
          <a:xfrm>
            <a:off x="6373546" y="1272944"/>
            <a:ext cx="5557652" cy="4312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"/>
          <p:cNvSpPr/>
          <p:nvPr/>
        </p:nvSpPr>
        <p:spPr>
          <a:xfrm>
            <a:off x="2543297" y="-130628"/>
            <a:ext cx="6372426" cy="3738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333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0988" lvl="1" marL="457200" marR="0" rtl="0" algn="just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Jovens: o mais novo tinha 10 anos e o mais velho 25 anos (ex-aluno) </a:t>
            </a:r>
            <a:endParaRPr/>
          </a:p>
          <a:p>
            <a:pPr indent="-280988" lvl="1" marL="457200" marR="0" rtl="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Sexo masculino</a:t>
            </a:r>
            <a:endParaRPr/>
          </a:p>
          <a:p>
            <a:pPr indent="-280988" lvl="1" marL="457200" marR="0" rtl="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Brancos (com exceção de Realengo)</a:t>
            </a:r>
            <a:endParaRPr/>
          </a:p>
          <a:p>
            <a:pPr indent="-280988" lvl="1" marL="457200" marR="0" rtl="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Gosto pela violência e culto armas</a:t>
            </a:r>
            <a:endParaRPr/>
          </a:p>
          <a:p>
            <a:pPr indent="-280988" lvl="1" marL="457200" marR="0" rtl="0"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Busca por ser valor, reconhecimento para um determinado público</a:t>
            </a:r>
            <a:endParaRPr/>
          </a:p>
          <a:p>
            <a:pPr indent="-42862" lvl="1" marL="17621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1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9"/>
          <p:cNvSpPr/>
          <p:nvPr/>
        </p:nvSpPr>
        <p:spPr>
          <a:xfrm>
            <a:off x="0" y="3821892"/>
            <a:ext cx="9104561" cy="3856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0988" lvl="1" marL="45720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“Isolamento social” – relações interpessoais restritas (não são os “populares”)</a:t>
            </a:r>
            <a:endParaRPr/>
          </a:p>
          <a:p>
            <a:pPr indent="-280988" lvl="1" marL="457200" marR="0" rtl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Concepções e valores opressores: misoginia, homofobia, racismo, supremacia branca... </a:t>
            </a:r>
            <a:endParaRPr/>
          </a:p>
          <a:p>
            <a:pPr indent="-280988" lvl="1" marL="457200" marR="0" rtl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Indícios de transtornos mentais variados (não diagnosticados ou tratados) – contudo, a questão reside na leitura racista, homofóbica e misógina do mundo</a:t>
            </a:r>
            <a:endParaRPr/>
          </a:p>
          <a:p>
            <a:pPr indent="-280988" lvl="1" marL="457200" marR="0" rtl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Arial"/>
              <a:buChar char="•"/>
            </a:pPr>
            <a:r>
              <a:rPr b="0" i="0" lang="pt-BR" sz="21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Falta de perspectiva e propósito</a:t>
            </a:r>
            <a:endParaRPr/>
          </a:p>
          <a:p>
            <a:pPr indent="0" lvl="2" marL="633412" marR="0" rtl="0" algn="just">
              <a:lnSpc>
                <a:spcPct val="110000"/>
              </a:lnSpc>
              <a:spcBef>
                <a:spcPts val="42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Calibri"/>
              <a:buNone/>
            </a:pPr>
            <a:r>
              <a:t/>
            </a:r>
            <a:endParaRPr b="0" i="0" sz="2100" u="none" cap="none" strike="noStrike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633412" marR="0" rtl="0" algn="just">
              <a:lnSpc>
                <a:spcPct val="110000"/>
              </a:lnSpc>
              <a:spcBef>
                <a:spcPts val="420"/>
              </a:spcBef>
              <a:spcAft>
                <a:spcPts val="0"/>
              </a:spcAft>
              <a:buClr>
                <a:srgbClr val="D1282E"/>
              </a:buClr>
              <a:buSzPts val="2100"/>
              <a:buFont typeface="Calibri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2" name="Google Shape;932;p9"/>
          <p:cNvSpPr txBox="1"/>
          <p:nvPr/>
        </p:nvSpPr>
        <p:spPr>
          <a:xfrm>
            <a:off x="240030" y="1272490"/>
            <a:ext cx="3036249" cy="141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1" i="0" lang="pt-BR" sz="28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Autores</a:t>
            </a:r>
            <a:endParaRPr b="1" i="0" sz="2800" u="none" cap="none" strike="noStrike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1" i="0" lang="pt-BR" sz="2800" u="none" cap="none" strike="noStrik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Perfil predominante</a:t>
            </a:r>
            <a:endParaRPr b="0" i="0" sz="2800" u="none" cap="none" strike="noStrike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ce gráfica do usuário, Texto, Aplicativo&#10;&#10;Descrição gerada automaticamente" id="933" name="Google Shape;9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4561" y="11875"/>
            <a:ext cx="30874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0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4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8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2023-04-13T01:25:05Z</dcterms:created>
  <dc:creator>Danila Di Pietro</dc:creator>
</cp:coreProperties>
</file>