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7">
          <p15:clr>
            <a:srgbClr val="A4A3A4"/>
          </p15:clr>
        </p15:guide>
        <p15:guide id="2" pos="454">
          <p15:clr>
            <a:srgbClr val="A4A3A4"/>
          </p15:clr>
        </p15:guide>
        <p15:guide id="3" pos="52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7" orient="horz"/>
        <p:guide pos="454"/>
        <p:guide pos="521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e916ed8fc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e916ed8f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e916ed8fc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e916ed8f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e916ed8fc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e916ed8f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e916ed8fc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e916ed8f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e916ed8fc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e916ed8f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742aa7b32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742aa7b3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e916ed8fc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e916ed8f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e916ed8fc_0_4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e916ed8f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720000" y="1440000"/>
            <a:ext cx="7560000" cy="31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latin typeface="Georgia"/>
                <a:ea typeface="Georgia"/>
                <a:cs typeface="Georgia"/>
                <a:sym typeface="Georgia"/>
              </a:rPr>
              <a:t>Testes psicológicos padronizados: críticas</a:t>
            </a:r>
            <a:endParaRPr b="1" sz="40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720000" y="3030875"/>
            <a:ext cx="6254775" cy="929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20000" y="3605800"/>
            <a:ext cx="7560000" cy="25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Beatriz de Paula Souza</a:t>
            </a:r>
            <a:endParaRPr b="1"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Instituto de Psicologia</a:t>
            </a:r>
            <a:endParaRPr b="1"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Universidade de São Paulo</a:t>
            </a:r>
            <a:endParaRPr b="1" sz="17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latin typeface="Georgia"/>
                <a:ea typeface="Georgia"/>
                <a:cs typeface="Georgia"/>
                <a:sym typeface="Georgia"/>
              </a:rPr>
              <a:t>2010</a:t>
            </a:r>
            <a:endParaRPr b="1" sz="17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latin typeface="Georgia"/>
                <a:ea typeface="Georgia"/>
                <a:cs typeface="Georgia"/>
                <a:sym typeface="Georgia"/>
              </a:rPr>
              <a:t>Baseado em:</a:t>
            </a:r>
            <a:r>
              <a:rPr b="1" lang="pt-B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PATTO, Maria Helena Souza. Para uma crítica da razão psicométrica in: UNIVERSIDADE DE SÃO PAULO. Psicologia e Razão Instrumental. Revista Psicologia USP, v. 8, n. 1. São Paulo: Instituto de Psicologia, Universidade de São Paulo, 1997. p. 47-62</a:t>
            </a:r>
            <a:endParaRPr b="1" sz="17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64350" y="6203017"/>
            <a:ext cx="675084" cy="337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51850" y="6192292"/>
            <a:ext cx="1023342" cy="358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20000" y="1440000"/>
            <a:ext cx="7560000" cy="41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Categorias de crítica relativas a: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B40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Conteúdo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B40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Processo de aplicação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B40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Conceito de inteligência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B40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Concepção de ciência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720000" y="1440000"/>
            <a:ext cx="75600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Conteúdo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B40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Valorizam, como sinais de inteligência, elementos de cultura e conhecimentos mais acessíveis às camadas sociais dominantes.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B40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Permeados por uma visão ideológica do mundo - valores.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B40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Conteúdo escolar: conhecimento considerado sinal de inteligência, desconsiderando o elitismo do ensino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720000" y="1432700"/>
            <a:ext cx="7560000" cy="51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Processo de aplicação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Desconsideração da variação da disposição mental e emocional no momento da aplicação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Desconsideração das relações de poder entre examinador e examinando, que podem inibir examinandos pobres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testando tem de se adaptar ao testador e não o inverso. A inteligência do testando pode não se expressar no que é proposto, mas de outros modos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/>
        </p:nvSpPr>
        <p:spPr>
          <a:xfrm>
            <a:off x="720000" y="1440000"/>
            <a:ext cx="7560000" cy="43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(...) </a:t>
            </a:r>
            <a:r>
              <a:rPr lang="pt-BR" sz="3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Processo de aplicação</a:t>
            </a:r>
            <a:endParaRPr sz="3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Regras obscuras, armadilhas gerando tensão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Desconsideração de efeitos da evocação da situação escolar, que afeta diferentemente indivíduos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Desconsideração de efeitos de rebaixamento do testando, que pode sentir-se mal com perguntas óbvias se estiver inseguro e sair-se mal 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/>
          <p:nvPr/>
        </p:nvSpPr>
        <p:spPr>
          <a:xfrm>
            <a:off x="720000" y="1440000"/>
            <a:ext cx="7560000" cy="56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Conceito de Inteligência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Produtos em detrimento de processos; só vale a resposta final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Estrutura de pensamento existente pode não se revelar em desafios pré-fixados: ideia de que inteligência manifesta-se igualmente, para além das singularidades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Critério estatístico, normatizador, desconsiderando estilos cognitivos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/>
        </p:nvSpPr>
        <p:spPr>
          <a:xfrm>
            <a:off x="720000" y="1440000"/>
            <a:ext cx="7560000" cy="56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(...) </a:t>
            </a: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Conceito de Inteligência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Rapidez na execução como critério de inteligência, desconsiderando diferenças de ritmo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Domínio de conteúdo escolar como critério de inteligência, desconsiderando que o transcende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 txBox="1"/>
          <p:nvPr/>
        </p:nvSpPr>
        <p:spPr>
          <a:xfrm>
            <a:off x="720000" y="1440000"/>
            <a:ext cx="7560000" cy="54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Concepção de ciência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333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Calcados no Positivismo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Reduzem os sujeitos à condição de objetos e, assim, não os apreendem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Supõem a neutralidade, dos exames e dos examinadores, como possível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Confunde instrumento e coisa que este pretende aferir: “inteligência é o que o teste mede”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Classificatórios, categorizadores, buscam a unidade x singularidades. Assim, não apreendem a inteligência dos examinandos, sempre única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3333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1"/>
          <p:cNvSpPr txBox="1"/>
          <p:nvPr/>
        </p:nvSpPr>
        <p:spPr>
          <a:xfrm>
            <a:off x="720000" y="1432700"/>
            <a:ext cx="7560000" cy="46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Refletindo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i="1" lang="pt-BR" sz="2400">
                <a:latin typeface="Georgia"/>
                <a:ea typeface="Georgia"/>
                <a:cs typeface="Georgia"/>
                <a:sym typeface="Georgia"/>
              </a:rPr>
              <a:t>“(...) o psicodiagnóstico e seu produto final, que é a descrição diagnóstica, permite identificar, entre outros atributos, o tipo de orientação ideológico-científica a respeito da causação do comportamento humano que o diagnosticador adota.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”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</a:pPr>
            <a:r>
              <a:t/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rPr lang="pt-BR">
                <a:latin typeface="Georgia"/>
                <a:ea typeface="Georgia"/>
                <a:cs typeface="Georgia"/>
                <a:sym typeface="Georgia"/>
              </a:rPr>
              <a:t>CAMILLO, A.; FRAYSE-PEREIRA, J.A. e TELLES, V.S. Psicodiagnóstico: instrumento de revelação. In CRP-06 (1989) </a:t>
            </a:r>
            <a:r>
              <a:rPr i="1" lang="pt-BR">
                <a:latin typeface="Georgia"/>
                <a:ea typeface="Georgia"/>
                <a:cs typeface="Georgia"/>
                <a:sym typeface="Georgia"/>
              </a:rPr>
              <a:t>Anais – I Conpsic.</a:t>
            </a:r>
            <a:r>
              <a:rPr lang="pt-BR">
                <a:latin typeface="Georgia"/>
                <a:ea typeface="Georgia"/>
                <a:cs typeface="Georgia"/>
                <a:sym typeface="Georgia"/>
              </a:rPr>
              <a:t> São Paulo: CRP-06. p. 204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